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E0E532-0836-4D84-BFE5-7B62D8EF2643}">
  <a:tblStyle styleId="{84E0E532-0836-4D84-BFE5-7B62D8EF26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Nunito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Nunito-italic.fntdata"/><Relationship Id="rId21" Type="http://schemas.openxmlformats.org/officeDocument/2006/relationships/slide" Target="slides/slide15.xml"/><Relationship Id="rId43" Type="http://schemas.openxmlformats.org/officeDocument/2006/relationships/font" Target="fonts/Nunit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4b8eab0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4b8eab0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4babaa72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4babaa72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4babaa72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4babaa72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270373ab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270373a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4b8eab07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4b8eab07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4b8eab07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4b8eab07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4b8eab07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4b8eab07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4b8eab07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4b8eab07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4b8eab07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4b8eab07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4b8eab07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4b8eab07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4b8eab07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4b8eab07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4b8eab07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4b8eab0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4b8eab07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4b8eab07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4b8eab07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4b8eab07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4b8eab07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4b8eab07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4c05939d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4c05939d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a4babaa72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a4babaa72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a4babaa72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a4babaa72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4babaa72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a4babaa72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4bf1ae96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4bf1ae9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a4c05939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a4c05939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a4babaa72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a4babaa72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4b8eab07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4b8eab07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a4bf1ae96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a4bf1ae96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a4bf1ae96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a4bf1ae9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a4c5b8dad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a4c5b8dad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a4bf1ae9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a4bf1ae9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a4c5b8dad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a4c5b8dad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a4c5b8dad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a4c5b8dad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4b8eab07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4b8eab07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4babaa72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4babaa72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4babaa72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4babaa72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4babaa72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4babaa72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4babaa72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4babaa72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4babaa72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4babaa72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11" Type="http://schemas.openxmlformats.org/officeDocument/2006/relationships/image" Target="../media/image38.png"/><Relationship Id="rId10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jpg"/><Relationship Id="rId4" Type="http://schemas.openxmlformats.org/officeDocument/2006/relationships/image" Target="../media/image4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jpg"/><Relationship Id="rId4" Type="http://schemas.openxmlformats.org/officeDocument/2006/relationships/image" Target="../media/image4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jpg"/><Relationship Id="rId4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2.jp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1" Type="http://schemas.openxmlformats.org/officeDocument/2006/relationships/image" Target="../media/image39.png"/><Relationship Id="rId10" Type="http://schemas.openxmlformats.org/officeDocument/2006/relationships/image" Target="../media/image34.png"/><Relationship Id="rId9" Type="http://schemas.openxmlformats.org/officeDocument/2006/relationships/image" Target="../media/image36.png"/><Relationship Id="rId5" Type="http://schemas.openxmlformats.org/officeDocument/2006/relationships/image" Target="../media/image23.jpg"/><Relationship Id="rId6" Type="http://schemas.openxmlformats.org/officeDocument/2006/relationships/image" Target="../media/image33.jpg"/><Relationship Id="rId7" Type="http://schemas.openxmlformats.org/officeDocument/2006/relationships/image" Target="../media/image30.jpg"/><Relationship Id="rId8" Type="http://schemas.openxmlformats.org/officeDocument/2006/relationships/image" Target="../media/image5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Relationship Id="rId4" Type="http://schemas.openxmlformats.org/officeDocument/2006/relationships/image" Target="../media/image17.png"/><Relationship Id="rId5" Type="http://schemas.openxmlformats.org/officeDocument/2006/relationships/image" Target="../media/image60.jpg"/><Relationship Id="rId6" Type="http://schemas.openxmlformats.org/officeDocument/2006/relationships/image" Target="../media/image56.jpg"/><Relationship Id="rId7" Type="http://schemas.openxmlformats.org/officeDocument/2006/relationships/image" Target="../media/image35.jpg"/><Relationship Id="rId8" Type="http://schemas.openxmlformats.org/officeDocument/2006/relationships/image" Target="../media/image5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11" Type="http://schemas.openxmlformats.org/officeDocument/2006/relationships/image" Target="../media/image41.png"/><Relationship Id="rId10" Type="http://schemas.openxmlformats.org/officeDocument/2006/relationships/image" Target="../media/image40.jpg"/><Relationship Id="rId12" Type="http://schemas.openxmlformats.org/officeDocument/2006/relationships/image" Target="../media/image76.jpg"/><Relationship Id="rId9" Type="http://schemas.openxmlformats.org/officeDocument/2006/relationships/image" Target="../media/image42.jpg"/><Relationship Id="rId5" Type="http://schemas.openxmlformats.org/officeDocument/2006/relationships/image" Target="../media/image61.jpg"/><Relationship Id="rId6" Type="http://schemas.openxmlformats.org/officeDocument/2006/relationships/image" Target="../media/image65.jpg"/><Relationship Id="rId7" Type="http://schemas.openxmlformats.org/officeDocument/2006/relationships/image" Target="../media/image43.png"/><Relationship Id="rId8" Type="http://schemas.openxmlformats.org/officeDocument/2006/relationships/image" Target="../media/image4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Relationship Id="rId4" Type="http://schemas.openxmlformats.org/officeDocument/2006/relationships/image" Target="../media/image49.jpg"/><Relationship Id="rId5" Type="http://schemas.openxmlformats.org/officeDocument/2006/relationships/image" Target="../media/image53.jpg"/><Relationship Id="rId6" Type="http://schemas.openxmlformats.org/officeDocument/2006/relationships/image" Target="../media/image46.jpg"/><Relationship Id="rId7" Type="http://schemas.openxmlformats.org/officeDocument/2006/relationships/image" Target="../media/image52.jpg"/><Relationship Id="rId8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jpg"/><Relationship Id="rId4" Type="http://schemas.openxmlformats.org/officeDocument/2006/relationships/image" Target="../media/image51.jpg"/><Relationship Id="rId5" Type="http://schemas.openxmlformats.org/officeDocument/2006/relationships/image" Target="../media/image58.png"/><Relationship Id="rId6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86.jpg"/><Relationship Id="rId5" Type="http://schemas.openxmlformats.org/officeDocument/2006/relationships/image" Target="../media/image68.jpg"/><Relationship Id="rId6" Type="http://schemas.openxmlformats.org/officeDocument/2006/relationships/image" Target="../media/image63.jpg"/><Relationship Id="rId7" Type="http://schemas.openxmlformats.org/officeDocument/2006/relationships/image" Target="../media/image66.jp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jpg"/><Relationship Id="rId10" Type="http://schemas.openxmlformats.org/officeDocument/2006/relationships/image" Target="../media/image77.jpg"/><Relationship Id="rId13" Type="http://schemas.openxmlformats.org/officeDocument/2006/relationships/image" Target="../media/image70.jpg"/><Relationship Id="rId12" Type="http://schemas.openxmlformats.org/officeDocument/2006/relationships/image" Target="../media/image8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69.jpg"/><Relationship Id="rId14" Type="http://schemas.openxmlformats.org/officeDocument/2006/relationships/image" Target="../media/image73.jpg"/><Relationship Id="rId5" Type="http://schemas.openxmlformats.org/officeDocument/2006/relationships/image" Target="../media/image67.jpg"/><Relationship Id="rId6" Type="http://schemas.openxmlformats.org/officeDocument/2006/relationships/image" Target="../media/image75.jpg"/><Relationship Id="rId7" Type="http://schemas.openxmlformats.org/officeDocument/2006/relationships/image" Target="../media/image62.jpg"/><Relationship Id="rId8" Type="http://schemas.openxmlformats.org/officeDocument/2006/relationships/image" Target="../media/image87.jp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3.jpg"/><Relationship Id="rId10" Type="http://schemas.openxmlformats.org/officeDocument/2006/relationships/image" Target="../media/image8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74.jpg"/><Relationship Id="rId9" Type="http://schemas.openxmlformats.org/officeDocument/2006/relationships/image" Target="../media/image90.jpg"/><Relationship Id="rId5" Type="http://schemas.openxmlformats.org/officeDocument/2006/relationships/image" Target="../media/image80.jpg"/><Relationship Id="rId6" Type="http://schemas.openxmlformats.org/officeDocument/2006/relationships/image" Target="../media/image71.jpg"/><Relationship Id="rId7" Type="http://schemas.openxmlformats.org/officeDocument/2006/relationships/image" Target="../media/image72.jpg"/><Relationship Id="rId8" Type="http://schemas.openxmlformats.org/officeDocument/2006/relationships/image" Target="../media/image9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59.jpg"/><Relationship Id="rId9" Type="http://schemas.openxmlformats.org/officeDocument/2006/relationships/image" Target="../media/image27.png"/><Relationship Id="rId5" Type="http://schemas.openxmlformats.org/officeDocument/2006/relationships/image" Target="../media/image51.jpg"/><Relationship Id="rId6" Type="http://schemas.openxmlformats.org/officeDocument/2006/relationships/image" Target="../media/image78.png"/><Relationship Id="rId7" Type="http://schemas.openxmlformats.org/officeDocument/2006/relationships/image" Target="../media/image89.png"/><Relationship Id="rId8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83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82.png"/><Relationship Id="rId8" Type="http://schemas.openxmlformats.org/officeDocument/2006/relationships/image" Target="../media/image8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youtu.be/rSFvZizWHXQ?si=VPlDJ9p-VXQbHyuJ" TargetMode="External"/><Relationship Id="rId4" Type="http://schemas.openxmlformats.org/officeDocument/2006/relationships/hyperlink" Target="https://youtu.be/47m5MXxzJC4?si=lV4wp2dcUwkhbVQ9" TargetMode="External"/><Relationship Id="rId5" Type="http://schemas.openxmlformats.org/officeDocument/2006/relationships/hyperlink" Target="https://github.com/samskruthamShikshanthu/sanskritProjects/blob/main/Lessons/learnSanskritSeries/part-11/Exercise9.md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6065402" cy="1366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2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7563"/>
            <a:ext cx="1511826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17563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 flipH="1">
            <a:off x="728675" y="1056050"/>
            <a:ext cx="1797900" cy="639300"/>
          </a:xfrm>
          <a:prstGeom prst="wedgeEllipseCallout">
            <a:avLst>
              <a:gd fmla="val 39846" name="adj1"/>
              <a:gd fmla="val 12300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805475" y="1137200"/>
            <a:ext cx="164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</a:t>
            </a:r>
            <a:r>
              <a:rPr b="1" lang="en" sz="1900">
                <a:solidFill>
                  <a:srgbClr val="CC0000"/>
                </a:solidFill>
              </a:rPr>
              <a:t>तानि</a:t>
            </a:r>
            <a:r>
              <a:rPr b="1" lang="en" sz="1900">
                <a:solidFill>
                  <a:srgbClr val="CC0000"/>
                </a:solidFill>
              </a:rPr>
              <a:t> का</a:t>
            </a:r>
            <a:r>
              <a:rPr b="1" lang="en" sz="1900">
                <a:solidFill>
                  <a:srgbClr val="CC0000"/>
                </a:solidFill>
              </a:rPr>
              <a:t>नि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6799275" y="3667825"/>
            <a:ext cx="197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एतत् पुस्तकम्</a:t>
            </a:r>
            <a:r>
              <a:rPr b="1" lang="en" sz="1900">
                <a:solidFill>
                  <a:srgbClr val="38761D"/>
                </a:solidFill>
              </a:rPr>
              <a:t> |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69150" y="260900"/>
            <a:ext cx="224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का</a:t>
            </a:r>
            <a:r>
              <a:rPr b="1" lang="en" sz="1900">
                <a:solidFill>
                  <a:srgbClr val="CC0000"/>
                </a:solidFill>
              </a:rPr>
              <a:t>नि</a:t>
            </a:r>
            <a:r>
              <a:rPr b="1" lang="en" sz="1900">
                <a:solidFill>
                  <a:srgbClr val="CC0000"/>
                </a:solidFill>
              </a:rPr>
              <a:t> </a:t>
            </a:r>
            <a:r>
              <a:rPr b="1" lang="en" sz="1900">
                <a:solidFill>
                  <a:srgbClr val="CC0000"/>
                </a:solidFill>
              </a:rPr>
              <a:t>पुस्तकानि</a:t>
            </a:r>
            <a:r>
              <a:rPr b="1" lang="en" sz="1900">
                <a:solidFill>
                  <a:srgbClr val="CC0000"/>
                </a:solidFill>
              </a:rPr>
              <a:t> 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157" name="Google Shape;157;p22"/>
          <p:cNvSpPr/>
          <p:nvPr/>
        </p:nvSpPr>
        <p:spPr>
          <a:xfrm flipH="1">
            <a:off x="5232975" y="1056050"/>
            <a:ext cx="1797900" cy="639300"/>
          </a:xfrm>
          <a:prstGeom prst="wedgeEllipseCallout">
            <a:avLst>
              <a:gd fmla="val 39846" name="adj1"/>
              <a:gd fmla="val 12300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5464575" y="1137200"/>
            <a:ext cx="133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</a:t>
            </a:r>
            <a:r>
              <a:rPr b="1" lang="en" sz="1900">
                <a:solidFill>
                  <a:srgbClr val="CC0000"/>
                </a:solidFill>
              </a:rPr>
              <a:t>तत् किम्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2136600" y="3706550"/>
            <a:ext cx="2117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एता</a:t>
            </a:r>
            <a:r>
              <a:rPr b="1" lang="en" sz="1900">
                <a:solidFill>
                  <a:srgbClr val="38761D"/>
                </a:solidFill>
              </a:rPr>
              <a:t>नि पुस्तकानि</a:t>
            </a:r>
            <a:r>
              <a:rPr b="1" lang="en" sz="1900">
                <a:solidFill>
                  <a:srgbClr val="38761D"/>
                </a:solidFill>
              </a:rPr>
              <a:t> |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4704975" y="260900"/>
            <a:ext cx="232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किम् पुस्तकम्</a:t>
            </a:r>
            <a:r>
              <a:rPr b="1" lang="en" sz="1900">
                <a:solidFill>
                  <a:srgbClr val="CC0000"/>
                </a:solidFill>
              </a:rPr>
              <a:t> ?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0" y="1885112"/>
            <a:ext cx="1886080" cy="15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946" y="1388063"/>
            <a:ext cx="1154700" cy="2117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Google Shape;167;p2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00" y="721347"/>
            <a:ext cx="1120100" cy="11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1150025" y="0"/>
            <a:ext cx="133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एतत् किम्?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5978950" y="0"/>
            <a:ext cx="164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एतानि कानि?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99575" y="721350"/>
            <a:ext cx="1198474" cy="11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9700" y="3612826"/>
            <a:ext cx="1120100" cy="11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9700" y="2167101"/>
            <a:ext cx="1120100" cy="11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763" y="2167085"/>
            <a:ext cx="1120100" cy="11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575" y="3682797"/>
            <a:ext cx="1120100" cy="11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3375" y="721350"/>
            <a:ext cx="1479050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7975" y="721350"/>
            <a:ext cx="1198475" cy="8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2343689" y="1620200"/>
            <a:ext cx="139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कदलीफलम्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6287977" y="1684025"/>
            <a:ext cx="139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कदलीफल</a:t>
            </a:r>
            <a:r>
              <a:rPr b="1" lang="en" sz="1500">
                <a:solidFill>
                  <a:srgbClr val="274E13"/>
                </a:solidFill>
              </a:rPr>
              <a:t>ानि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4050" y="2223300"/>
            <a:ext cx="1797701" cy="8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5125" y="2163350"/>
            <a:ext cx="1198475" cy="59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3600" y="2193325"/>
            <a:ext cx="1078600" cy="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5725" y="2706650"/>
            <a:ext cx="954000" cy="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2363277" y="3041000"/>
            <a:ext cx="139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उपनेत्र</a:t>
            </a:r>
            <a:r>
              <a:rPr b="1" lang="en" sz="1500">
                <a:solidFill>
                  <a:srgbClr val="274E13"/>
                </a:solidFill>
              </a:rPr>
              <a:t>म्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7283602" y="2826425"/>
            <a:ext cx="139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उपनेत्र</a:t>
            </a:r>
            <a:r>
              <a:rPr b="1" lang="en" sz="1500">
                <a:solidFill>
                  <a:srgbClr val="274E13"/>
                </a:solidFill>
              </a:rPr>
              <a:t>ानि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5900" y="3612825"/>
            <a:ext cx="954000" cy="92717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2285902" y="4540000"/>
            <a:ext cx="139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पर्ण</a:t>
            </a:r>
            <a:r>
              <a:rPr b="1" lang="en" sz="1500">
                <a:solidFill>
                  <a:srgbClr val="274E13"/>
                </a:solidFill>
              </a:rPr>
              <a:t>म्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24106" y="3755488"/>
            <a:ext cx="954000" cy="83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7402027" y="4174725"/>
            <a:ext cx="139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पर्ण</a:t>
            </a:r>
            <a:r>
              <a:rPr b="1" lang="en" sz="1500">
                <a:solidFill>
                  <a:srgbClr val="274E13"/>
                </a:solidFill>
              </a:rPr>
              <a:t>ानि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>
            <a:off x="1409325" y="404100"/>
            <a:ext cx="1488126" cy="1056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तत्</a:t>
            </a:r>
          </a:p>
        </p:txBody>
      </p:sp>
      <p:sp>
        <p:nvSpPr>
          <p:cNvPr id="195" name="Google Shape;195;p24"/>
          <p:cNvSpPr/>
          <p:nvPr/>
        </p:nvSpPr>
        <p:spPr>
          <a:xfrm>
            <a:off x="4658026" y="404100"/>
            <a:ext cx="1606649" cy="10063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तानि</a:t>
            </a:r>
          </a:p>
        </p:txBody>
      </p:sp>
      <p:sp>
        <p:nvSpPr>
          <p:cNvPr id="196" name="Google Shape;196;p24"/>
          <p:cNvSpPr/>
          <p:nvPr/>
        </p:nvSpPr>
        <p:spPr>
          <a:xfrm>
            <a:off x="1290798" y="2171700"/>
            <a:ext cx="1606651" cy="1056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एतत्</a:t>
            </a:r>
          </a:p>
        </p:txBody>
      </p:sp>
      <p:sp>
        <p:nvSpPr>
          <p:cNvPr id="197" name="Google Shape;197;p24"/>
          <p:cNvSpPr/>
          <p:nvPr/>
        </p:nvSpPr>
        <p:spPr>
          <a:xfrm>
            <a:off x="4727000" y="2192200"/>
            <a:ext cx="1635423" cy="12075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एतानि</a:t>
            </a:r>
          </a:p>
        </p:txBody>
      </p:sp>
      <p:sp>
        <p:nvSpPr>
          <p:cNvPr id="198" name="Google Shape;198;p24"/>
          <p:cNvSpPr/>
          <p:nvPr/>
        </p:nvSpPr>
        <p:spPr>
          <a:xfrm>
            <a:off x="1350051" y="3655850"/>
            <a:ext cx="1488125" cy="11702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किम्?</a:t>
            </a:r>
          </a:p>
        </p:txBody>
      </p:sp>
      <p:sp>
        <p:nvSpPr>
          <p:cNvPr id="199" name="Google Shape;199;p24"/>
          <p:cNvSpPr/>
          <p:nvPr/>
        </p:nvSpPr>
        <p:spPr>
          <a:xfrm>
            <a:off x="4658026" y="3779850"/>
            <a:ext cx="1754975" cy="949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कानि?</a:t>
            </a:r>
          </a:p>
        </p:txBody>
      </p:sp>
      <p:cxnSp>
        <p:nvCxnSpPr>
          <p:cNvPr id="200" name="Google Shape;200;p24"/>
          <p:cNvCxnSpPr/>
          <p:nvPr/>
        </p:nvCxnSpPr>
        <p:spPr>
          <a:xfrm flipH="1" rot="10800000">
            <a:off x="3200400" y="808275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4"/>
          <p:cNvCxnSpPr/>
          <p:nvPr/>
        </p:nvCxnSpPr>
        <p:spPr>
          <a:xfrm flipH="1" rot="10800000">
            <a:off x="3200400" y="4339150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4"/>
          <p:cNvCxnSpPr/>
          <p:nvPr/>
        </p:nvCxnSpPr>
        <p:spPr>
          <a:xfrm flipH="1" rot="10800000">
            <a:off x="3200400" y="2670275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4"/>
          <p:cNvSpPr txBox="1"/>
          <p:nvPr/>
        </p:nvSpPr>
        <p:spPr>
          <a:xfrm>
            <a:off x="280775" y="648625"/>
            <a:ext cx="92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అది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6279925" y="574725"/>
            <a:ext cx="92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అవి</a:t>
            </a:r>
            <a:r>
              <a:rPr b="1" lang="en" sz="1900">
                <a:solidFill>
                  <a:srgbClr val="38761D"/>
                </a:solidFill>
              </a:rPr>
              <a:t> 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362425" y="2436725"/>
            <a:ext cx="92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ఇవి</a:t>
            </a:r>
            <a:r>
              <a:rPr b="1" lang="en" sz="1900">
                <a:solidFill>
                  <a:srgbClr val="38761D"/>
                </a:solidFill>
              </a:rPr>
              <a:t> 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280775" y="2333250"/>
            <a:ext cx="92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ఇది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41225" y="4104425"/>
            <a:ext cx="126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ఏది?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6362425" y="3959350"/>
            <a:ext cx="130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ఏవి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000" y="2368500"/>
            <a:ext cx="2774999" cy="27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085724" cy="30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4281600" y="3677575"/>
            <a:ext cx="2087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महिला </a:t>
            </a:r>
            <a:endParaRPr b="1" sz="4500">
              <a:solidFill>
                <a:srgbClr val="38761D"/>
              </a:solidFill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3085725" y="324425"/>
            <a:ext cx="2087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महिला: </a:t>
            </a:r>
            <a:endParaRPr b="1" sz="45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3050" cy="28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000" y="2159500"/>
            <a:ext cx="2238000" cy="29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5337900" y="3787450"/>
            <a:ext cx="156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अजा</a:t>
            </a:r>
            <a:r>
              <a:rPr b="1" lang="en" sz="4500">
                <a:solidFill>
                  <a:srgbClr val="38761D"/>
                </a:solidFill>
              </a:rPr>
              <a:t> </a:t>
            </a:r>
            <a:endParaRPr b="1" sz="4500">
              <a:solidFill>
                <a:srgbClr val="38761D"/>
              </a:solidFill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4333050" y="713925"/>
            <a:ext cx="156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अजा: </a:t>
            </a:r>
            <a:endParaRPr b="1" sz="45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550" y="2089575"/>
            <a:ext cx="2035450" cy="305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154102" cy="27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5540450" y="3457875"/>
            <a:ext cx="156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छात्रा</a:t>
            </a:r>
            <a:r>
              <a:rPr b="1" lang="en" sz="4500">
                <a:solidFill>
                  <a:srgbClr val="38761D"/>
                </a:solidFill>
              </a:rPr>
              <a:t> </a:t>
            </a:r>
            <a:endParaRPr b="1" sz="4500">
              <a:solidFill>
                <a:srgbClr val="38761D"/>
              </a:solidFill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4154100" y="626163"/>
            <a:ext cx="156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छात्रा: </a:t>
            </a:r>
            <a:endParaRPr b="1" sz="45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000" y="2368500"/>
            <a:ext cx="2774999" cy="27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085724" cy="30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4770900" y="3677600"/>
            <a:ext cx="159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युवती</a:t>
            </a:r>
            <a:r>
              <a:rPr b="1" lang="en" sz="4500">
                <a:solidFill>
                  <a:srgbClr val="38761D"/>
                </a:solidFill>
              </a:rPr>
              <a:t> </a:t>
            </a:r>
            <a:endParaRPr b="1" sz="4500">
              <a:solidFill>
                <a:srgbClr val="38761D"/>
              </a:solidFill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3085725" y="923650"/>
            <a:ext cx="1785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युव</a:t>
            </a:r>
            <a:r>
              <a:rPr b="1" lang="en" sz="4500">
                <a:solidFill>
                  <a:srgbClr val="38761D"/>
                </a:solidFill>
              </a:rPr>
              <a:t>त्य:</a:t>
            </a:r>
            <a:r>
              <a:rPr b="1" lang="en" sz="4500">
                <a:solidFill>
                  <a:srgbClr val="38761D"/>
                </a:solidFill>
              </a:rPr>
              <a:t> </a:t>
            </a:r>
            <a:endParaRPr b="1" sz="45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400" y="2540300"/>
            <a:ext cx="2234611" cy="260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466726" cy="22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4944700" y="3507825"/>
            <a:ext cx="1964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नर्तकी</a:t>
            </a:r>
            <a:endParaRPr b="1" sz="4500">
              <a:solidFill>
                <a:srgbClr val="38761D"/>
              </a:solidFill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3466725" y="709075"/>
            <a:ext cx="2042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नर्त</a:t>
            </a:r>
            <a:r>
              <a:rPr b="1" lang="en" sz="4500">
                <a:solidFill>
                  <a:srgbClr val="38761D"/>
                </a:solidFill>
              </a:rPr>
              <a:t>क्य:</a:t>
            </a:r>
            <a:endParaRPr b="1" sz="45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66726" cy="231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167" y="2313975"/>
            <a:ext cx="1887833" cy="28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5518275" y="3547775"/>
            <a:ext cx="1737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सिंही</a:t>
            </a:r>
            <a:endParaRPr b="1" sz="4500">
              <a:solidFill>
                <a:srgbClr val="38761D"/>
              </a:solidFill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3466725" y="614075"/>
            <a:ext cx="1737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सिं</a:t>
            </a:r>
            <a:r>
              <a:rPr b="1" lang="en" sz="4500">
                <a:solidFill>
                  <a:srgbClr val="38761D"/>
                </a:solidFill>
              </a:rPr>
              <a:t>ह्य:</a:t>
            </a:r>
            <a:endParaRPr b="1" sz="45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" name="Google Shape;261;p3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1781074" cy="178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068500" cy="20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941074" y="3450697"/>
            <a:ext cx="1202926" cy="16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69074" y="3450697"/>
            <a:ext cx="1202926" cy="16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/>
          <p:nvPr/>
        </p:nvSpPr>
        <p:spPr>
          <a:xfrm>
            <a:off x="1934375" y="2872425"/>
            <a:ext cx="1797900" cy="639300"/>
          </a:xfrm>
          <a:prstGeom prst="wedgeEllipseCallout">
            <a:avLst>
              <a:gd fmla="val 59672" name="adj1"/>
              <a:gd fmla="val 10718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 txBox="1"/>
          <p:nvPr/>
        </p:nvSpPr>
        <p:spPr>
          <a:xfrm>
            <a:off x="2229125" y="2953575"/>
            <a:ext cx="120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ता: का:?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68" name="Google Shape;268;p31"/>
          <p:cNvSpPr/>
          <p:nvPr/>
        </p:nvSpPr>
        <p:spPr>
          <a:xfrm>
            <a:off x="6775150" y="2791275"/>
            <a:ext cx="1797900" cy="639300"/>
          </a:xfrm>
          <a:prstGeom prst="wedgeEllipseCallout">
            <a:avLst>
              <a:gd fmla="val 39846" name="adj1"/>
              <a:gd fmla="val 12300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7069900" y="2872425"/>
            <a:ext cx="120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सा का?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4725125" y="1840025"/>
            <a:ext cx="156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सा </a:t>
            </a:r>
            <a:r>
              <a:rPr b="1" lang="en" sz="2500">
                <a:solidFill>
                  <a:srgbClr val="38761D"/>
                </a:solidFill>
              </a:rPr>
              <a:t>युवती</a:t>
            </a:r>
            <a:r>
              <a:rPr b="1" lang="en" sz="2500">
                <a:solidFill>
                  <a:srgbClr val="38761D"/>
                </a:solidFill>
              </a:rPr>
              <a:t> |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125700" y="2185763"/>
            <a:ext cx="181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ता:</a:t>
            </a:r>
            <a:r>
              <a:rPr b="1" lang="en" sz="2500">
                <a:solidFill>
                  <a:srgbClr val="38761D"/>
                </a:solidFill>
              </a:rPr>
              <a:t> युव</a:t>
            </a:r>
            <a:r>
              <a:rPr b="1" lang="en" sz="2500">
                <a:solidFill>
                  <a:srgbClr val="38761D"/>
                </a:solidFill>
              </a:rPr>
              <a:t>त्य:</a:t>
            </a:r>
            <a:r>
              <a:rPr b="1" lang="en" sz="2500">
                <a:solidFill>
                  <a:srgbClr val="38761D"/>
                </a:solidFill>
              </a:rPr>
              <a:t> |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860100" y="3954900"/>
            <a:ext cx="156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का: </a:t>
            </a:r>
            <a:r>
              <a:rPr b="1" lang="en" sz="1900">
                <a:solidFill>
                  <a:srgbClr val="CC0000"/>
                </a:solidFill>
              </a:rPr>
              <a:t>युवत्य: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5473688" y="3954900"/>
            <a:ext cx="156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का युवत</a:t>
            </a:r>
            <a:r>
              <a:rPr b="1" lang="en" sz="1900">
                <a:solidFill>
                  <a:srgbClr val="CC0000"/>
                </a:solidFill>
              </a:rPr>
              <a:t>ी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552400" y="241925"/>
            <a:ext cx="659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38761D"/>
                </a:solidFill>
              </a:rPr>
              <a:t>वक्रतुण्ड महाकाय सूर्यकोटि समप्रभ |</a:t>
            </a:r>
            <a:endParaRPr b="1" sz="3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38761D"/>
                </a:solidFill>
              </a:rPr>
              <a:t>निर्विघ्नं कुरु मे देव सर्वकार्येषु सर्वदा ||</a:t>
            </a:r>
            <a:endParaRPr b="1" sz="3300">
              <a:solidFill>
                <a:srgbClr val="38761D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039825" y="2082450"/>
            <a:ext cx="747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38761D"/>
                </a:solidFill>
              </a:rPr>
              <a:t>सरस्वती नमस्तुभ्यं वरदे कामरूपिणि |  </a:t>
            </a:r>
            <a:endParaRPr b="1" sz="3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38761D"/>
                </a:solidFill>
              </a:rPr>
              <a:t>विद्यारम्भं करिष्यामि सिध्दिर्भवतु मे सदा ||</a:t>
            </a:r>
            <a:endParaRPr b="1" sz="3300">
              <a:solidFill>
                <a:srgbClr val="38761D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6100" y="3767450"/>
            <a:ext cx="734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38761D"/>
                </a:solidFill>
              </a:rPr>
              <a:t>गुरुर्ब्रह्मा गुरुर्विष्णुः गुरुर्देवो महेश्वरः ।</a:t>
            </a:r>
            <a:endParaRPr b="1" sz="3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38761D"/>
                </a:solidFill>
              </a:rPr>
              <a:t>गुरुः साक्षात् परब्रह्म तस्मै श्री गुरवे नम: ॥</a:t>
            </a:r>
            <a:endParaRPr b="1" sz="33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Google Shape;278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806272" y="3669588"/>
            <a:ext cx="1337725" cy="14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314225" y="3631662"/>
            <a:ext cx="125778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0"/>
            <a:ext cx="862250" cy="11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00" y="49925"/>
            <a:ext cx="1337725" cy="89250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/>
          <p:nvPr/>
        </p:nvSpPr>
        <p:spPr>
          <a:xfrm>
            <a:off x="1934375" y="2872425"/>
            <a:ext cx="1797900" cy="639300"/>
          </a:xfrm>
          <a:prstGeom prst="wedgeEllipseCallout">
            <a:avLst>
              <a:gd fmla="val 59672" name="adj1"/>
              <a:gd fmla="val 10718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6775150" y="2791275"/>
            <a:ext cx="1797900" cy="639300"/>
          </a:xfrm>
          <a:prstGeom prst="wedgeEllipseCallout">
            <a:avLst>
              <a:gd fmla="val 39846" name="adj1"/>
              <a:gd fmla="val 12300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 txBox="1"/>
          <p:nvPr/>
        </p:nvSpPr>
        <p:spPr>
          <a:xfrm>
            <a:off x="7069900" y="2872425"/>
            <a:ext cx="120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सा का?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2229125" y="2953575"/>
            <a:ext cx="120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ता:</a:t>
            </a:r>
            <a:r>
              <a:rPr b="1" lang="en" sz="1900">
                <a:solidFill>
                  <a:srgbClr val="CC0000"/>
                </a:solidFill>
              </a:rPr>
              <a:t> का:?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215813" y="942425"/>
            <a:ext cx="106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अजा: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4571988" y="1149650"/>
            <a:ext cx="106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अजा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7896" y="10"/>
            <a:ext cx="862250" cy="129236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5665522" y="1292375"/>
            <a:ext cx="80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सिंही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3540" y="49925"/>
            <a:ext cx="1144161" cy="76369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/>
        </p:nvSpPr>
        <p:spPr>
          <a:xfrm>
            <a:off x="1621788" y="876875"/>
            <a:ext cx="106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सिंह्य</a:t>
            </a:r>
            <a:r>
              <a:rPr b="1" lang="en" sz="1500">
                <a:solidFill>
                  <a:srgbClr val="274E13"/>
                </a:solidFill>
              </a:rPr>
              <a:t>: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3406" y="1770025"/>
            <a:ext cx="970021" cy="11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 txBox="1"/>
          <p:nvPr/>
        </p:nvSpPr>
        <p:spPr>
          <a:xfrm>
            <a:off x="4924138" y="2903175"/>
            <a:ext cx="106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कुक्कुटी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5550" y="1565150"/>
            <a:ext cx="662066" cy="6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11876" y="1565147"/>
            <a:ext cx="602353" cy="6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900" y="1565150"/>
            <a:ext cx="539411" cy="6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08475" y="1563950"/>
            <a:ext cx="539411" cy="6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09338" y="1565147"/>
            <a:ext cx="602353" cy="639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15800" y="2411675"/>
            <a:ext cx="106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कुक्कु</a:t>
            </a:r>
            <a:r>
              <a:rPr b="1" lang="en" sz="1500">
                <a:solidFill>
                  <a:srgbClr val="274E13"/>
                </a:solidFill>
              </a:rPr>
              <a:t>ट्य: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/>
          <p:nvPr/>
        </p:nvSpPr>
        <p:spPr>
          <a:xfrm>
            <a:off x="248381" y="254325"/>
            <a:ext cx="3274406" cy="12191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युवत्या:</a:t>
            </a:r>
          </a:p>
        </p:txBody>
      </p:sp>
      <p:sp>
        <p:nvSpPr>
          <p:cNvPr id="306" name="Google Shape;306;p33"/>
          <p:cNvSpPr/>
          <p:nvPr/>
        </p:nvSpPr>
        <p:spPr>
          <a:xfrm>
            <a:off x="6021224" y="2759613"/>
            <a:ext cx="2974223" cy="12191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युवत्य:</a:t>
            </a:r>
          </a:p>
        </p:txBody>
      </p:sp>
      <p:sp>
        <p:nvSpPr>
          <p:cNvPr id="307" name="Google Shape;307;p33"/>
          <p:cNvSpPr txBox="1"/>
          <p:nvPr/>
        </p:nvSpPr>
        <p:spPr>
          <a:xfrm>
            <a:off x="360650" y="1660100"/>
            <a:ext cx="346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BF9000"/>
                </a:solidFill>
              </a:rPr>
              <a:t>యువతీ యొక్క</a:t>
            </a:r>
            <a:endParaRPr b="1" sz="3300">
              <a:solidFill>
                <a:srgbClr val="BF9000"/>
              </a:solidFill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5973075" y="3997150"/>
            <a:ext cx="307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38761D"/>
                </a:solidFill>
              </a:rPr>
              <a:t>యువ</a:t>
            </a:r>
            <a:r>
              <a:rPr b="1" lang="en" sz="3300">
                <a:solidFill>
                  <a:srgbClr val="38761D"/>
                </a:solidFill>
              </a:rPr>
              <a:t>తులు </a:t>
            </a:r>
            <a:endParaRPr b="1" sz="3300">
              <a:solidFill>
                <a:srgbClr val="38761D"/>
              </a:solidFill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6021231" y="119750"/>
            <a:ext cx="2573980" cy="14882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युवती</a:t>
            </a:r>
          </a:p>
        </p:txBody>
      </p:sp>
      <p:sp>
        <p:nvSpPr>
          <p:cNvPr id="310" name="Google Shape;310;p33"/>
          <p:cNvSpPr/>
          <p:nvPr/>
        </p:nvSpPr>
        <p:spPr>
          <a:xfrm>
            <a:off x="720524" y="2625050"/>
            <a:ext cx="2573980" cy="14882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युवती</a:t>
            </a:r>
          </a:p>
        </p:txBody>
      </p:sp>
      <p:cxnSp>
        <p:nvCxnSpPr>
          <p:cNvPr id="311" name="Google Shape;311;p33"/>
          <p:cNvCxnSpPr/>
          <p:nvPr/>
        </p:nvCxnSpPr>
        <p:spPr>
          <a:xfrm rot="10800000">
            <a:off x="3936125" y="771250"/>
            <a:ext cx="184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3"/>
          <p:cNvCxnSpPr/>
          <p:nvPr/>
        </p:nvCxnSpPr>
        <p:spPr>
          <a:xfrm>
            <a:off x="3936113" y="3190800"/>
            <a:ext cx="184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3"/>
          <p:cNvSpPr txBox="1"/>
          <p:nvPr/>
        </p:nvSpPr>
        <p:spPr>
          <a:xfrm>
            <a:off x="3978725" y="853700"/>
            <a:ext cx="180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F9000"/>
                </a:solidFill>
              </a:rPr>
              <a:t>షష్ఠీ విభక్తి రూపం</a:t>
            </a:r>
            <a:endParaRPr b="1" sz="1300">
              <a:solidFill>
                <a:srgbClr val="BF9000"/>
              </a:solidFill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3978725" y="3273250"/>
            <a:ext cx="180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F9000"/>
                </a:solidFill>
              </a:rPr>
              <a:t>బహువచన</a:t>
            </a:r>
            <a:r>
              <a:rPr b="1" lang="en" sz="1300">
                <a:solidFill>
                  <a:srgbClr val="BF9000"/>
                </a:solidFill>
              </a:rPr>
              <a:t> రూపం</a:t>
            </a:r>
            <a:endParaRPr b="1" sz="13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" name="Google Shape;319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0" name="Google Shape;3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350" y="1642575"/>
            <a:ext cx="1376950" cy="17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0" y="1642575"/>
            <a:ext cx="723525" cy="90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025" y="1642577"/>
            <a:ext cx="1725430" cy="172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225" y="1642577"/>
            <a:ext cx="1725430" cy="17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/>
          <p:nvPr/>
        </p:nvSpPr>
        <p:spPr>
          <a:xfrm>
            <a:off x="6109300" y="683925"/>
            <a:ext cx="1797900" cy="639300"/>
          </a:xfrm>
          <a:prstGeom prst="wedgeEllipseCallout">
            <a:avLst>
              <a:gd fmla="val 39846" name="adj1"/>
              <a:gd fmla="val 12300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/>
          <p:cNvSpPr txBox="1"/>
          <p:nvPr/>
        </p:nvSpPr>
        <p:spPr>
          <a:xfrm>
            <a:off x="6404050" y="765075"/>
            <a:ext cx="120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एषा</a:t>
            </a:r>
            <a:r>
              <a:rPr b="1" lang="en" sz="1900">
                <a:solidFill>
                  <a:srgbClr val="CC0000"/>
                </a:solidFill>
              </a:rPr>
              <a:t> का?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326" name="Google Shape;326;p34"/>
          <p:cNvSpPr txBox="1"/>
          <p:nvPr/>
        </p:nvSpPr>
        <p:spPr>
          <a:xfrm>
            <a:off x="4816625" y="3703950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एषा </a:t>
            </a:r>
            <a:r>
              <a:rPr b="1" lang="en" sz="1900">
                <a:solidFill>
                  <a:srgbClr val="38761D"/>
                </a:solidFill>
              </a:rPr>
              <a:t>चित्रकारी |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327" name="Google Shape;327;p34"/>
          <p:cNvSpPr/>
          <p:nvPr/>
        </p:nvSpPr>
        <p:spPr>
          <a:xfrm>
            <a:off x="1707450" y="816350"/>
            <a:ext cx="1797900" cy="639300"/>
          </a:xfrm>
          <a:prstGeom prst="wedgeEllipseCallout">
            <a:avLst>
              <a:gd fmla="val 39846" name="adj1"/>
              <a:gd fmla="val 12300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4"/>
          <p:cNvSpPr txBox="1"/>
          <p:nvPr/>
        </p:nvSpPr>
        <p:spPr>
          <a:xfrm>
            <a:off x="2002200" y="897500"/>
            <a:ext cx="133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</a:t>
            </a:r>
            <a:r>
              <a:rPr b="1" lang="en" sz="1900">
                <a:solidFill>
                  <a:srgbClr val="CC0000"/>
                </a:solidFill>
              </a:rPr>
              <a:t>ता:</a:t>
            </a:r>
            <a:r>
              <a:rPr b="1" lang="en" sz="1900">
                <a:solidFill>
                  <a:srgbClr val="CC0000"/>
                </a:solidFill>
              </a:rPr>
              <a:t> का:?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131150" y="3656600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ए</a:t>
            </a:r>
            <a:r>
              <a:rPr b="1" lang="en" sz="1900">
                <a:solidFill>
                  <a:srgbClr val="38761D"/>
                </a:solidFill>
              </a:rPr>
              <a:t>ता:</a:t>
            </a:r>
            <a:r>
              <a:rPr b="1" lang="en" sz="1900">
                <a:solidFill>
                  <a:srgbClr val="38761D"/>
                </a:solidFill>
              </a:rPr>
              <a:t> चित्रका</a:t>
            </a:r>
            <a:r>
              <a:rPr b="1" lang="en" sz="1900">
                <a:solidFill>
                  <a:srgbClr val="38761D"/>
                </a:solidFill>
              </a:rPr>
              <a:t>र्य:</a:t>
            </a:r>
            <a:r>
              <a:rPr b="1" lang="en" sz="1900">
                <a:solidFill>
                  <a:srgbClr val="38761D"/>
                </a:solidFill>
              </a:rPr>
              <a:t> |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4732350" y="111075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का </a:t>
            </a:r>
            <a:r>
              <a:rPr b="1" lang="en" sz="1900">
                <a:solidFill>
                  <a:srgbClr val="CC0000"/>
                </a:solidFill>
              </a:rPr>
              <a:t>चित्रकारी 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799925" y="152425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का: चित्रका</a:t>
            </a:r>
            <a:r>
              <a:rPr b="1" lang="en" sz="1900">
                <a:solidFill>
                  <a:srgbClr val="CC0000"/>
                </a:solidFill>
              </a:rPr>
              <a:t>र्य:</a:t>
            </a:r>
            <a:r>
              <a:rPr b="1" lang="en" sz="1900">
                <a:solidFill>
                  <a:srgbClr val="CC0000"/>
                </a:solidFill>
              </a:rPr>
              <a:t> ?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670" y="1642575"/>
            <a:ext cx="723525" cy="108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8199" y="1642575"/>
            <a:ext cx="884499" cy="13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900" y="2728125"/>
            <a:ext cx="852400" cy="6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2206" y="2968675"/>
            <a:ext cx="723526" cy="108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Google Shape;340;p3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00" y="721347"/>
            <a:ext cx="1120100" cy="11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 txBox="1"/>
          <p:nvPr/>
        </p:nvSpPr>
        <p:spPr>
          <a:xfrm>
            <a:off x="1150025" y="0"/>
            <a:ext cx="133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एत</a:t>
            </a:r>
            <a:r>
              <a:rPr b="1" lang="en" sz="1900">
                <a:solidFill>
                  <a:srgbClr val="CC0000"/>
                </a:solidFill>
              </a:rPr>
              <a:t>ा: का: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5936725" y="0"/>
            <a:ext cx="139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एषा का?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99575" y="721350"/>
            <a:ext cx="1198474" cy="11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9700" y="3612826"/>
            <a:ext cx="1120100" cy="11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9700" y="2167101"/>
            <a:ext cx="1120100" cy="11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763" y="2167085"/>
            <a:ext cx="1120100" cy="11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575" y="3682797"/>
            <a:ext cx="1120100" cy="11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175" y="721362"/>
            <a:ext cx="874447" cy="10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/>
          <p:nvPr/>
        </p:nvSpPr>
        <p:spPr>
          <a:xfrm>
            <a:off x="6222097" y="1740050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नर्तकी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351" name="Google Shape;35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5950" y="731975"/>
            <a:ext cx="1496970" cy="10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 txBox="1"/>
          <p:nvPr/>
        </p:nvSpPr>
        <p:spPr>
          <a:xfrm>
            <a:off x="1919135" y="1740050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नर्त</a:t>
            </a:r>
            <a:r>
              <a:rPr b="1" lang="en" sz="1500">
                <a:solidFill>
                  <a:srgbClr val="274E13"/>
                </a:solidFill>
              </a:rPr>
              <a:t>क्य: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0175" y="2283226"/>
            <a:ext cx="1198475" cy="77899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 txBox="1"/>
          <p:nvPr/>
        </p:nvSpPr>
        <p:spPr>
          <a:xfrm>
            <a:off x="6458050" y="3062225"/>
            <a:ext cx="145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छायाचित्रकारी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355" name="Google Shape;35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3150" y="2863451"/>
            <a:ext cx="733854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4725" y="2280039"/>
            <a:ext cx="874450" cy="58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59175" y="2280039"/>
            <a:ext cx="874418" cy="5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19125" y="2268025"/>
            <a:ext cx="553053" cy="8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/>
        </p:nvSpPr>
        <p:spPr>
          <a:xfrm>
            <a:off x="2195350" y="3134900"/>
            <a:ext cx="145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छायाचित्रका</a:t>
            </a:r>
            <a:r>
              <a:rPr b="1" lang="en" sz="1500">
                <a:solidFill>
                  <a:srgbClr val="274E13"/>
                </a:solidFill>
              </a:rPr>
              <a:t>र्य: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68700" y="3709275"/>
            <a:ext cx="832003" cy="119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 txBox="1"/>
          <p:nvPr/>
        </p:nvSpPr>
        <p:spPr>
          <a:xfrm>
            <a:off x="7184625" y="4384400"/>
            <a:ext cx="145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सैनिका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362" name="Google Shape;362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36506" y="3643625"/>
            <a:ext cx="1798118" cy="11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 txBox="1"/>
          <p:nvPr/>
        </p:nvSpPr>
        <p:spPr>
          <a:xfrm>
            <a:off x="3404550" y="4317400"/>
            <a:ext cx="112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सैनिका: |</a:t>
            </a:r>
            <a:endParaRPr b="1" sz="1500">
              <a:solidFill>
                <a:srgbClr val="274E1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/>
          <p:nvPr/>
        </p:nvSpPr>
        <p:spPr>
          <a:xfrm>
            <a:off x="1409326" y="404099"/>
            <a:ext cx="1168350" cy="966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</a:t>
            </a:r>
          </a:p>
        </p:txBody>
      </p:sp>
      <p:sp>
        <p:nvSpPr>
          <p:cNvPr id="369" name="Google Shape;369;p36"/>
          <p:cNvSpPr/>
          <p:nvPr/>
        </p:nvSpPr>
        <p:spPr>
          <a:xfrm>
            <a:off x="4658028" y="404100"/>
            <a:ext cx="1405426" cy="8182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ता:</a:t>
            </a:r>
          </a:p>
        </p:txBody>
      </p:sp>
      <p:sp>
        <p:nvSpPr>
          <p:cNvPr id="370" name="Google Shape;370;p36"/>
          <p:cNvSpPr/>
          <p:nvPr/>
        </p:nvSpPr>
        <p:spPr>
          <a:xfrm>
            <a:off x="1290787" y="2171700"/>
            <a:ext cx="1405424" cy="1007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एषा</a:t>
            </a:r>
          </a:p>
        </p:txBody>
      </p:sp>
      <p:sp>
        <p:nvSpPr>
          <p:cNvPr id="371" name="Google Shape;371;p36"/>
          <p:cNvSpPr/>
          <p:nvPr/>
        </p:nvSpPr>
        <p:spPr>
          <a:xfrm>
            <a:off x="4727000" y="2192200"/>
            <a:ext cx="1267476" cy="966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एता:</a:t>
            </a:r>
          </a:p>
        </p:txBody>
      </p:sp>
      <p:sp>
        <p:nvSpPr>
          <p:cNvPr id="372" name="Google Shape;372;p36"/>
          <p:cNvSpPr/>
          <p:nvPr/>
        </p:nvSpPr>
        <p:spPr>
          <a:xfrm>
            <a:off x="1359763" y="3814263"/>
            <a:ext cx="1267474" cy="10596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का?</a:t>
            </a:r>
          </a:p>
        </p:txBody>
      </p:sp>
      <p:sp>
        <p:nvSpPr>
          <p:cNvPr id="373" name="Google Shape;373;p36"/>
          <p:cNvSpPr/>
          <p:nvPr/>
        </p:nvSpPr>
        <p:spPr>
          <a:xfrm>
            <a:off x="4658031" y="3779850"/>
            <a:ext cx="1405426" cy="966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का:?</a:t>
            </a:r>
          </a:p>
        </p:txBody>
      </p:sp>
      <p:cxnSp>
        <p:nvCxnSpPr>
          <p:cNvPr id="374" name="Google Shape;374;p36"/>
          <p:cNvCxnSpPr/>
          <p:nvPr/>
        </p:nvCxnSpPr>
        <p:spPr>
          <a:xfrm flipH="1" rot="10800000">
            <a:off x="3200400" y="808275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36"/>
          <p:cNvCxnSpPr/>
          <p:nvPr/>
        </p:nvCxnSpPr>
        <p:spPr>
          <a:xfrm flipH="1" rot="10800000">
            <a:off x="3200400" y="4339150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36"/>
          <p:cNvCxnSpPr/>
          <p:nvPr/>
        </p:nvCxnSpPr>
        <p:spPr>
          <a:xfrm flipH="1" rot="10800000">
            <a:off x="3200400" y="2670275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36"/>
          <p:cNvSpPr txBox="1"/>
          <p:nvPr/>
        </p:nvSpPr>
        <p:spPr>
          <a:xfrm>
            <a:off x="280775" y="648625"/>
            <a:ext cx="92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ఆమె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6279925" y="574725"/>
            <a:ext cx="146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వారు(స్త్రీ) 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379" name="Google Shape;379;p36"/>
          <p:cNvSpPr txBox="1"/>
          <p:nvPr/>
        </p:nvSpPr>
        <p:spPr>
          <a:xfrm>
            <a:off x="6362425" y="2436725"/>
            <a:ext cx="137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వీ</a:t>
            </a:r>
            <a:r>
              <a:rPr b="1" lang="en" sz="1900">
                <a:solidFill>
                  <a:srgbClr val="38761D"/>
                </a:solidFill>
              </a:rPr>
              <a:t>రు(</a:t>
            </a:r>
            <a:r>
              <a:rPr b="1" lang="en" sz="1900">
                <a:solidFill>
                  <a:srgbClr val="38761D"/>
                </a:solidFill>
              </a:rPr>
              <a:t>స్త్రీ)</a:t>
            </a:r>
            <a:r>
              <a:rPr b="1" lang="en" sz="1900">
                <a:solidFill>
                  <a:srgbClr val="38761D"/>
                </a:solidFill>
              </a:rPr>
              <a:t> 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380" name="Google Shape;380;p36"/>
          <p:cNvSpPr txBox="1"/>
          <p:nvPr/>
        </p:nvSpPr>
        <p:spPr>
          <a:xfrm>
            <a:off x="280775" y="2333250"/>
            <a:ext cx="92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ఈ</a:t>
            </a:r>
            <a:r>
              <a:rPr b="1" lang="en" sz="1900">
                <a:solidFill>
                  <a:srgbClr val="38761D"/>
                </a:solidFill>
              </a:rPr>
              <a:t>మె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41225" y="4104425"/>
            <a:ext cx="126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ఎవ్వరు? (ఏక)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6362425" y="3959350"/>
            <a:ext cx="1308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ఎవ్వరు? (</a:t>
            </a:r>
            <a:r>
              <a:rPr b="1" lang="en" sz="1900">
                <a:solidFill>
                  <a:srgbClr val="CC0000"/>
                </a:solidFill>
              </a:rPr>
              <a:t>బహు</a:t>
            </a:r>
            <a:r>
              <a:rPr b="1" lang="en" sz="1900">
                <a:solidFill>
                  <a:srgbClr val="CC0000"/>
                </a:solidFill>
              </a:rPr>
              <a:t>)</a:t>
            </a:r>
            <a:endParaRPr b="1" sz="19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5" y="0"/>
            <a:ext cx="1359400" cy="9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150" y="-1"/>
            <a:ext cx="1628182" cy="9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7"/>
          <p:cNvSpPr txBox="1"/>
          <p:nvPr/>
        </p:nvSpPr>
        <p:spPr>
          <a:xfrm>
            <a:off x="340125" y="9006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स्युत: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390" name="Google Shape;390;p37"/>
          <p:cNvSpPr txBox="1"/>
          <p:nvPr/>
        </p:nvSpPr>
        <p:spPr>
          <a:xfrm>
            <a:off x="4782788" y="9006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स्युत</a:t>
            </a:r>
            <a:r>
              <a:rPr b="1" lang="en" sz="1700">
                <a:solidFill>
                  <a:srgbClr val="38761D"/>
                </a:solidFill>
              </a:rPr>
              <a:t>ा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pic>
        <p:nvPicPr>
          <p:cNvPr id="391" name="Google Shape;39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75" y="1702692"/>
            <a:ext cx="1628174" cy="1081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150" y="1702700"/>
            <a:ext cx="1441606" cy="10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 txBox="1"/>
          <p:nvPr/>
        </p:nvSpPr>
        <p:spPr>
          <a:xfrm>
            <a:off x="474513" y="27839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वृक्ष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4782775" y="27839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वृक्ष</a:t>
            </a:r>
            <a:r>
              <a:rPr b="1" lang="en" sz="1700">
                <a:solidFill>
                  <a:srgbClr val="38761D"/>
                </a:solidFill>
              </a:rPr>
              <a:t>ा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pic>
        <p:nvPicPr>
          <p:cNvPr id="395" name="Google Shape;39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153" y="3419122"/>
            <a:ext cx="1441600" cy="108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869" y="3477820"/>
            <a:ext cx="1511774" cy="9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7"/>
          <p:cNvSpPr txBox="1"/>
          <p:nvPr/>
        </p:nvSpPr>
        <p:spPr>
          <a:xfrm>
            <a:off x="527038" y="44416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चमस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4689488" y="4500325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चमसा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00"/>
            <a:ext cx="1153373" cy="8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50" y="72500"/>
            <a:ext cx="1305691" cy="8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 txBox="1"/>
          <p:nvPr/>
        </p:nvSpPr>
        <p:spPr>
          <a:xfrm>
            <a:off x="184438" y="937525"/>
            <a:ext cx="108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दन्तकूर्च: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4440738" y="967525"/>
            <a:ext cx="108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दन्तकूर्च</a:t>
            </a:r>
            <a:r>
              <a:rPr b="1" lang="en" sz="1700">
                <a:solidFill>
                  <a:srgbClr val="38761D"/>
                </a:solidFill>
              </a:rPr>
              <a:t>ा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pic>
        <p:nvPicPr>
          <p:cNvPr id="407" name="Google Shape;40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00" y="1577200"/>
            <a:ext cx="1153374" cy="92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2550" y="1668131"/>
            <a:ext cx="605192" cy="40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741" y="1638712"/>
            <a:ext cx="605192" cy="40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2830" y="2040350"/>
            <a:ext cx="605192" cy="40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058" y="2015529"/>
            <a:ext cx="605192" cy="40163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226425" y="2503500"/>
            <a:ext cx="108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कण्डोल: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413" name="Google Shape;413;p38"/>
          <p:cNvSpPr txBox="1"/>
          <p:nvPr/>
        </p:nvSpPr>
        <p:spPr>
          <a:xfrm>
            <a:off x="4506713" y="2503500"/>
            <a:ext cx="108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कण्डोल</a:t>
            </a:r>
            <a:r>
              <a:rPr b="1" lang="en" sz="1700">
                <a:solidFill>
                  <a:srgbClr val="38761D"/>
                </a:solidFill>
              </a:rPr>
              <a:t>ा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pic>
        <p:nvPicPr>
          <p:cNvPr id="414" name="Google Shape;41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448" y="3254550"/>
            <a:ext cx="1089301" cy="103484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8"/>
          <p:cNvSpPr txBox="1"/>
          <p:nvPr/>
        </p:nvSpPr>
        <p:spPr>
          <a:xfrm>
            <a:off x="308925" y="4289400"/>
            <a:ext cx="108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घट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pic>
        <p:nvPicPr>
          <p:cNvPr id="416" name="Google Shape;41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9699" y="3265475"/>
            <a:ext cx="533150" cy="5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2849" y="3265475"/>
            <a:ext cx="533150" cy="5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4824" y="3771975"/>
            <a:ext cx="533150" cy="5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7974" y="3771975"/>
            <a:ext cx="533150" cy="5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8"/>
          <p:cNvSpPr txBox="1"/>
          <p:nvPr/>
        </p:nvSpPr>
        <p:spPr>
          <a:xfrm>
            <a:off x="4440750" y="4341925"/>
            <a:ext cx="108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घटा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Google Shape;425;p3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6" name="Google Shape;4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025" y="1642577"/>
            <a:ext cx="1725430" cy="172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225" y="1642577"/>
            <a:ext cx="1725430" cy="17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9"/>
          <p:cNvSpPr/>
          <p:nvPr/>
        </p:nvSpPr>
        <p:spPr>
          <a:xfrm>
            <a:off x="6109300" y="683925"/>
            <a:ext cx="1797900" cy="639300"/>
          </a:xfrm>
          <a:prstGeom prst="wedgeEllipseCallout">
            <a:avLst>
              <a:gd fmla="val 39846" name="adj1"/>
              <a:gd fmla="val 12300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9"/>
          <p:cNvSpPr txBox="1"/>
          <p:nvPr/>
        </p:nvSpPr>
        <p:spPr>
          <a:xfrm>
            <a:off x="6404050" y="765075"/>
            <a:ext cx="120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एष: क:?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4816625" y="3287025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एष: चित्रकार: |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1707450" y="816350"/>
            <a:ext cx="1797900" cy="639300"/>
          </a:xfrm>
          <a:prstGeom prst="wedgeEllipseCallout">
            <a:avLst>
              <a:gd fmla="val 39846" name="adj1"/>
              <a:gd fmla="val 12300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9"/>
          <p:cNvSpPr txBox="1"/>
          <p:nvPr/>
        </p:nvSpPr>
        <p:spPr>
          <a:xfrm>
            <a:off x="2002200" y="897500"/>
            <a:ext cx="133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एत</a:t>
            </a:r>
            <a:r>
              <a:rPr b="1" lang="en" sz="1900">
                <a:solidFill>
                  <a:srgbClr val="CC0000"/>
                </a:solidFill>
              </a:rPr>
              <a:t>े</a:t>
            </a:r>
            <a:r>
              <a:rPr b="1" lang="en" sz="1900">
                <a:solidFill>
                  <a:srgbClr val="CC0000"/>
                </a:solidFill>
              </a:rPr>
              <a:t> क</a:t>
            </a:r>
            <a:r>
              <a:rPr b="1" lang="en" sz="1900">
                <a:solidFill>
                  <a:srgbClr val="CC0000"/>
                </a:solidFill>
              </a:rPr>
              <a:t>े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390825" y="3282125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एत</a:t>
            </a:r>
            <a:r>
              <a:rPr b="1" lang="en" sz="1900">
                <a:solidFill>
                  <a:srgbClr val="38761D"/>
                </a:solidFill>
              </a:rPr>
              <a:t>े</a:t>
            </a:r>
            <a:r>
              <a:rPr b="1" lang="en" sz="1900">
                <a:solidFill>
                  <a:srgbClr val="38761D"/>
                </a:solidFill>
              </a:rPr>
              <a:t> चित्रकार</a:t>
            </a:r>
            <a:r>
              <a:rPr b="1" lang="en" sz="1900">
                <a:solidFill>
                  <a:srgbClr val="38761D"/>
                </a:solidFill>
              </a:rPr>
              <a:t>ा</a:t>
            </a:r>
            <a:r>
              <a:rPr b="1" lang="en" sz="1900">
                <a:solidFill>
                  <a:srgbClr val="38761D"/>
                </a:solidFill>
              </a:rPr>
              <a:t>: |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4732350" y="111075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क: </a:t>
            </a:r>
            <a:r>
              <a:rPr b="1" lang="en" sz="1900">
                <a:solidFill>
                  <a:srgbClr val="CC0000"/>
                </a:solidFill>
              </a:rPr>
              <a:t>चित्रकार:</a:t>
            </a:r>
            <a:r>
              <a:rPr b="1" lang="en" sz="1900">
                <a:solidFill>
                  <a:srgbClr val="CC0000"/>
                </a:solidFill>
              </a:rPr>
              <a:t> 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799925" y="152425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के चित्रकारा</a:t>
            </a:r>
            <a:r>
              <a:rPr b="1" lang="en" sz="1900">
                <a:solidFill>
                  <a:srgbClr val="CC0000"/>
                </a:solidFill>
              </a:rPr>
              <a:t>: ?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436" name="Google Shape;4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26" y="1642575"/>
            <a:ext cx="1208402" cy="80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2425" y="1619203"/>
            <a:ext cx="884662" cy="88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0100" y="1561618"/>
            <a:ext cx="2586080" cy="17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100" y="2447976"/>
            <a:ext cx="1207157" cy="8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2425" y="2503875"/>
            <a:ext cx="1284168" cy="7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5" name="Google Shape;445;p4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6" name="Google Shape;4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00" y="721347"/>
            <a:ext cx="1120100" cy="11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0"/>
          <p:cNvSpPr txBox="1"/>
          <p:nvPr/>
        </p:nvSpPr>
        <p:spPr>
          <a:xfrm>
            <a:off x="1150025" y="0"/>
            <a:ext cx="133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एत</a:t>
            </a:r>
            <a:r>
              <a:rPr b="1" lang="en" sz="1900">
                <a:solidFill>
                  <a:srgbClr val="CC0000"/>
                </a:solidFill>
              </a:rPr>
              <a:t>े</a:t>
            </a:r>
            <a:r>
              <a:rPr b="1" lang="en" sz="1900">
                <a:solidFill>
                  <a:srgbClr val="CC0000"/>
                </a:solidFill>
              </a:rPr>
              <a:t> क</a:t>
            </a:r>
            <a:r>
              <a:rPr b="1" lang="en" sz="1900">
                <a:solidFill>
                  <a:srgbClr val="CC0000"/>
                </a:solidFill>
              </a:rPr>
              <a:t>े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448" name="Google Shape;448;p40"/>
          <p:cNvSpPr txBox="1"/>
          <p:nvPr/>
        </p:nvSpPr>
        <p:spPr>
          <a:xfrm>
            <a:off x="5936725" y="0"/>
            <a:ext cx="139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एष: क:?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449" name="Google Shape;4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99575" y="721350"/>
            <a:ext cx="1198474" cy="11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9700" y="3612826"/>
            <a:ext cx="1120100" cy="11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9700" y="2167101"/>
            <a:ext cx="1120100" cy="11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763" y="2167085"/>
            <a:ext cx="1120100" cy="11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575" y="3682797"/>
            <a:ext cx="1120100" cy="11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0"/>
          <p:cNvSpPr txBox="1"/>
          <p:nvPr/>
        </p:nvSpPr>
        <p:spPr>
          <a:xfrm>
            <a:off x="1919135" y="1740050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सिंहा</a:t>
            </a:r>
            <a:r>
              <a:rPr b="1" lang="en" sz="1500">
                <a:solidFill>
                  <a:srgbClr val="274E13"/>
                </a:solidFill>
              </a:rPr>
              <a:t>: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455" name="Google Shape;45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6725" y="679509"/>
            <a:ext cx="1453200" cy="96955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0"/>
          <p:cNvSpPr txBox="1"/>
          <p:nvPr/>
        </p:nvSpPr>
        <p:spPr>
          <a:xfrm>
            <a:off x="6138035" y="1649075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सिंह</a:t>
            </a:r>
            <a:r>
              <a:rPr b="1" lang="en" sz="1500">
                <a:solidFill>
                  <a:srgbClr val="274E13"/>
                </a:solidFill>
              </a:rPr>
              <a:t>: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457" name="Google Shape;45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5025" y="737075"/>
            <a:ext cx="1453200" cy="96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8225" y="2155541"/>
            <a:ext cx="1453227" cy="9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0"/>
          <p:cNvSpPr txBox="1"/>
          <p:nvPr/>
        </p:nvSpPr>
        <p:spPr>
          <a:xfrm>
            <a:off x="6289547" y="3125125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कुक्कुट: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460" name="Google Shape;46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9800" y="2190345"/>
            <a:ext cx="714941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5325" y="2667347"/>
            <a:ext cx="670968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08948" y="2188952"/>
            <a:ext cx="458900" cy="5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7850" y="2188958"/>
            <a:ext cx="714950" cy="47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39600" y="2188958"/>
            <a:ext cx="714950" cy="4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0"/>
          <p:cNvSpPr txBox="1"/>
          <p:nvPr/>
        </p:nvSpPr>
        <p:spPr>
          <a:xfrm>
            <a:off x="2400022" y="2812100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कुक्कुट</a:t>
            </a:r>
            <a:r>
              <a:rPr b="1" lang="en" sz="1500">
                <a:solidFill>
                  <a:srgbClr val="274E13"/>
                </a:solidFill>
              </a:rPr>
              <a:t>ा</a:t>
            </a:r>
            <a:r>
              <a:rPr b="1" lang="en" sz="1500">
                <a:solidFill>
                  <a:srgbClr val="274E13"/>
                </a:solidFill>
              </a:rPr>
              <a:t>: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466" name="Google Shape;466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60363" y="3418589"/>
            <a:ext cx="753818" cy="4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38300" y="3631600"/>
            <a:ext cx="1733000" cy="8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0"/>
          <p:cNvSpPr txBox="1"/>
          <p:nvPr/>
        </p:nvSpPr>
        <p:spPr>
          <a:xfrm>
            <a:off x="6379497" y="4492550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वानर</a:t>
            </a:r>
            <a:r>
              <a:rPr b="1" lang="en" sz="1500">
                <a:solidFill>
                  <a:srgbClr val="274E13"/>
                </a:solidFill>
              </a:rPr>
              <a:t>: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469" name="Google Shape;469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14175" y="3418600"/>
            <a:ext cx="960200" cy="4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88233" y="3418594"/>
            <a:ext cx="714950" cy="107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78036" y="3418593"/>
            <a:ext cx="596400" cy="7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 txBox="1"/>
          <p:nvPr/>
        </p:nvSpPr>
        <p:spPr>
          <a:xfrm>
            <a:off x="1635022" y="4035100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वानर</a:t>
            </a:r>
            <a:r>
              <a:rPr b="1" lang="en" sz="1500">
                <a:solidFill>
                  <a:srgbClr val="274E13"/>
                </a:solidFill>
              </a:rPr>
              <a:t>ा</a:t>
            </a:r>
            <a:r>
              <a:rPr b="1" lang="en" sz="1500">
                <a:solidFill>
                  <a:srgbClr val="274E13"/>
                </a:solidFill>
              </a:rPr>
              <a:t>: |</a:t>
            </a:r>
            <a:endParaRPr b="1" sz="1500">
              <a:solidFill>
                <a:srgbClr val="274E1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" name="Google Shape;477;p4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8" name="Google Shape;4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886225" y="3631662"/>
            <a:ext cx="125778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14225" y="3631662"/>
            <a:ext cx="125778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"/>
            <a:ext cx="1146324" cy="11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"/>
            <a:ext cx="636974" cy="6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75" y="0"/>
            <a:ext cx="636974" cy="6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36975"/>
            <a:ext cx="636974" cy="6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36976" y="636976"/>
            <a:ext cx="636974" cy="6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1"/>
          <p:cNvSpPr txBox="1"/>
          <p:nvPr/>
        </p:nvSpPr>
        <p:spPr>
          <a:xfrm>
            <a:off x="130950" y="1273950"/>
            <a:ext cx="96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बालका: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486" name="Google Shape;486;p41"/>
          <p:cNvSpPr txBox="1"/>
          <p:nvPr/>
        </p:nvSpPr>
        <p:spPr>
          <a:xfrm>
            <a:off x="4663513" y="1146325"/>
            <a:ext cx="96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बालक:</a:t>
            </a:r>
            <a:endParaRPr b="1" sz="1700">
              <a:solidFill>
                <a:srgbClr val="38761D"/>
              </a:solidFill>
            </a:endParaRPr>
          </a:p>
        </p:txBody>
      </p:sp>
      <p:pic>
        <p:nvPicPr>
          <p:cNvPr id="487" name="Google Shape;48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2575" y="103750"/>
            <a:ext cx="1259638" cy="8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2503" y="153399"/>
            <a:ext cx="1257774" cy="83954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1"/>
          <p:cNvSpPr txBox="1"/>
          <p:nvPr/>
        </p:nvSpPr>
        <p:spPr>
          <a:xfrm>
            <a:off x="1550750" y="943300"/>
            <a:ext cx="96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नर्तका: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490" name="Google Shape;490;p41"/>
          <p:cNvSpPr txBox="1"/>
          <p:nvPr/>
        </p:nvSpPr>
        <p:spPr>
          <a:xfrm>
            <a:off x="6069738" y="992950"/>
            <a:ext cx="96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नर्तक:</a:t>
            </a:r>
            <a:endParaRPr b="1" sz="1700">
              <a:solidFill>
                <a:srgbClr val="38761D"/>
              </a:solidFill>
            </a:endParaRPr>
          </a:p>
        </p:txBody>
      </p:sp>
      <p:pic>
        <p:nvPicPr>
          <p:cNvPr id="491" name="Google Shape;491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3525" y="1720350"/>
            <a:ext cx="688675" cy="13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1"/>
          <p:cNvSpPr txBox="1"/>
          <p:nvPr/>
        </p:nvSpPr>
        <p:spPr>
          <a:xfrm>
            <a:off x="4663500" y="3030800"/>
            <a:ext cx="96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सैनिक:</a:t>
            </a:r>
            <a:endParaRPr b="1" sz="1700">
              <a:solidFill>
                <a:srgbClr val="38761D"/>
              </a:solidFill>
            </a:endParaRPr>
          </a:p>
        </p:txBody>
      </p:sp>
      <p:pic>
        <p:nvPicPr>
          <p:cNvPr id="493" name="Google Shape;493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" y="1860225"/>
            <a:ext cx="1325148" cy="90847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1"/>
          <p:cNvSpPr txBox="1"/>
          <p:nvPr/>
        </p:nvSpPr>
        <p:spPr>
          <a:xfrm>
            <a:off x="130950" y="2768700"/>
            <a:ext cx="96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सैनिक</a:t>
            </a:r>
            <a:r>
              <a:rPr b="1" lang="en" sz="1700">
                <a:solidFill>
                  <a:srgbClr val="38761D"/>
                </a:solidFill>
              </a:rPr>
              <a:t>ा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495" name="Google Shape;495;p41"/>
          <p:cNvSpPr/>
          <p:nvPr/>
        </p:nvSpPr>
        <p:spPr>
          <a:xfrm>
            <a:off x="1934375" y="2872425"/>
            <a:ext cx="1797900" cy="639300"/>
          </a:xfrm>
          <a:prstGeom prst="wedgeEllipseCallout">
            <a:avLst>
              <a:gd fmla="val 59672" name="adj1"/>
              <a:gd fmla="val 10718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6331425" y="2872425"/>
            <a:ext cx="1797900" cy="639300"/>
          </a:xfrm>
          <a:prstGeom prst="wedgeEllipseCallout">
            <a:avLst>
              <a:gd fmla="val 59672" name="adj1"/>
              <a:gd fmla="val 10718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1"/>
          <p:cNvSpPr txBox="1"/>
          <p:nvPr/>
        </p:nvSpPr>
        <p:spPr>
          <a:xfrm>
            <a:off x="2048525" y="2953575"/>
            <a:ext cx="144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ते के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498" name="Google Shape;498;p41"/>
          <p:cNvSpPr txBox="1"/>
          <p:nvPr/>
        </p:nvSpPr>
        <p:spPr>
          <a:xfrm>
            <a:off x="6558025" y="2953575"/>
            <a:ext cx="144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स: क: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499" name="Google Shape;499;p41"/>
          <p:cNvSpPr/>
          <p:nvPr/>
        </p:nvSpPr>
        <p:spPr>
          <a:xfrm>
            <a:off x="4776176" y="3839775"/>
            <a:ext cx="1325151" cy="793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 ...</a:t>
            </a:r>
          </a:p>
        </p:txBody>
      </p:sp>
      <p:sp>
        <p:nvSpPr>
          <p:cNvPr id="500" name="Google Shape;500;p41"/>
          <p:cNvSpPr/>
          <p:nvPr/>
        </p:nvSpPr>
        <p:spPr>
          <a:xfrm>
            <a:off x="404420" y="3839775"/>
            <a:ext cx="1146327" cy="7935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ते ...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14" cy="50894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पठामि संस्कृतं नित्यं वदामि संस्कृतं सदा |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ध्यायामि संस्कृतं सम्यक् वन्दे संस्कृतमातरम् || 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प्रसाराय नैजं सर्वं ददाम्यहम् |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सदा भक्तो वन्दे संस्कृतमातरम् ||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कृते जीवन् संस्कृतस्य कृते यजन् |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आत्मानमाहुतं मन्ये वन्दे संस्कृतमातरम् ||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हिन्दु-धर्मं समाजं च पवित्रां संस्कृतिं तथा |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संरक्ष्य ननु कुर्याम विश्वं शान्तिसमन्वितम् ||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/>
          <p:nvPr/>
        </p:nvSpPr>
        <p:spPr>
          <a:xfrm>
            <a:off x="1409326" y="404099"/>
            <a:ext cx="1049921" cy="966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</a:t>
            </a:r>
          </a:p>
        </p:txBody>
      </p:sp>
      <p:sp>
        <p:nvSpPr>
          <p:cNvPr id="506" name="Google Shape;506;p42"/>
          <p:cNvSpPr/>
          <p:nvPr/>
        </p:nvSpPr>
        <p:spPr>
          <a:xfrm>
            <a:off x="4658028" y="404100"/>
            <a:ext cx="880750" cy="11350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ते</a:t>
            </a:r>
          </a:p>
        </p:txBody>
      </p:sp>
      <p:sp>
        <p:nvSpPr>
          <p:cNvPr id="507" name="Google Shape;507;p42"/>
          <p:cNvSpPr/>
          <p:nvPr/>
        </p:nvSpPr>
        <p:spPr>
          <a:xfrm>
            <a:off x="1290787" y="2171700"/>
            <a:ext cx="1307590" cy="1007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एष:</a:t>
            </a:r>
          </a:p>
        </p:txBody>
      </p:sp>
      <p:sp>
        <p:nvSpPr>
          <p:cNvPr id="508" name="Google Shape;508;p42"/>
          <p:cNvSpPr/>
          <p:nvPr/>
        </p:nvSpPr>
        <p:spPr>
          <a:xfrm>
            <a:off x="4727000" y="2192200"/>
            <a:ext cx="959471" cy="1340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एते</a:t>
            </a:r>
          </a:p>
        </p:txBody>
      </p:sp>
      <p:sp>
        <p:nvSpPr>
          <p:cNvPr id="509" name="Google Shape;509;p42"/>
          <p:cNvSpPr/>
          <p:nvPr/>
        </p:nvSpPr>
        <p:spPr>
          <a:xfrm>
            <a:off x="1359763" y="3814263"/>
            <a:ext cx="1281375" cy="10596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क:?</a:t>
            </a:r>
          </a:p>
        </p:txBody>
      </p:sp>
      <p:sp>
        <p:nvSpPr>
          <p:cNvPr id="510" name="Google Shape;510;p42"/>
          <p:cNvSpPr/>
          <p:nvPr/>
        </p:nvSpPr>
        <p:spPr>
          <a:xfrm>
            <a:off x="4658031" y="3779850"/>
            <a:ext cx="991025" cy="12155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के?</a:t>
            </a:r>
          </a:p>
        </p:txBody>
      </p:sp>
      <p:cxnSp>
        <p:nvCxnSpPr>
          <p:cNvPr id="511" name="Google Shape;511;p42"/>
          <p:cNvCxnSpPr/>
          <p:nvPr/>
        </p:nvCxnSpPr>
        <p:spPr>
          <a:xfrm flipH="1" rot="10800000">
            <a:off x="3200400" y="808275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42"/>
          <p:cNvCxnSpPr/>
          <p:nvPr/>
        </p:nvCxnSpPr>
        <p:spPr>
          <a:xfrm flipH="1" rot="10800000">
            <a:off x="3200400" y="4339150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42"/>
          <p:cNvCxnSpPr/>
          <p:nvPr/>
        </p:nvCxnSpPr>
        <p:spPr>
          <a:xfrm flipH="1" rot="10800000">
            <a:off x="3200400" y="2670275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42"/>
          <p:cNvSpPr txBox="1"/>
          <p:nvPr/>
        </p:nvSpPr>
        <p:spPr>
          <a:xfrm>
            <a:off x="280775" y="648625"/>
            <a:ext cx="105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అతడు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515" name="Google Shape;515;p42"/>
          <p:cNvSpPr txBox="1"/>
          <p:nvPr/>
        </p:nvSpPr>
        <p:spPr>
          <a:xfrm>
            <a:off x="5649050" y="818175"/>
            <a:ext cx="1512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వారు</a:t>
            </a:r>
            <a:r>
              <a:rPr b="1" lang="en" sz="1900">
                <a:solidFill>
                  <a:srgbClr val="38761D"/>
                </a:solidFill>
              </a:rPr>
              <a:t>(పుం)</a:t>
            </a:r>
            <a:r>
              <a:rPr b="1" lang="en" sz="1900">
                <a:solidFill>
                  <a:srgbClr val="38761D"/>
                </a:solidFill>
              </a:rPr>
              <a:t> 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516" name="Google Shape;516;p42"/>
          <p:cNvSpPr txBox="1"/>
          <p:nvPr/>
        </p:nvSpPr>
        <p:spPr>
          <a:xfrm>
            <a:off x="5793150" y="2756300"/>
            <a:ext cx="136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వీరు(</a:t>
            </a:r>
            <a:r>
              <a:rPr b="1" lang="en" sz="1900">
                <a:solidFill>
                  <a:srgbClr val="38761D"/>
                </a:solidFill>
              </a:rPr>
              <a:t>పుం)</a:t>
            </a:r>
            <a:r>
              <a:rPr b="1" lang="en" sz="1900">
                <a:solidFill>
                  <a:srgbClr val="38761D"/>
                </a:solidFill>
              </a:rPr>
              <a:t> 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517" name="Google Shape;517;p42"/>
          <p:cNvSpPr txBox="1"/>
          <p:nvPr/>
        </p:nvSpPr>
        <p:spPr>
          <a:xfrm>
            <a:off x="280775" y="2333250"/>
            <a:ext cx="99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ఇతడు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518" name="Google Shape;518;p42"/>
          <p:cNvSpPr txBox="1"/>
          <p:nvPr/>
        </p:nvSpPr>
        <p:spPr>
          <a:xfrm>
            <a:off x="41225" y="4104425"/>
            <a:ext cx="126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ఎవ్వరు? (ఏక)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519" name="Google Shape;519;p42"/>
          <p:cNvSpPr txBox="1"/>
          <p:nvPr/>
        </p:nvSpPr>
        <p:spPr>
          <a:xfrm>
            <a:off x="5972925" y="4104425"/>
            <a:ext cx="1308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ఎవ్వరు? (బహు)</a:t>
            </a:r>
            <a:endParaRPr b="1" sz="19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4" name="Google Shape;524;p4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25" name="Google Shape;5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41074" y="3450697"/>
            <a:ext cx="1202926" cy="16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69074" y="3450697"/>
            <a:ext cx="1202926" cy="16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75" y="72500"/>
            <a:ext cx="1153373" cy="8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150" y="72500"/>
            <a:ext cx="1305691" cy="8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3"/>
          <p:cNvSpPr/>
          <p:nvPr/>
        </p:nvSpPr>
        <p:spPr>
          <a:xfrm>
            <a:off x="1934375" y="2872425"/>
            <a:ext cx="1797900" cy="639300"/>
          </a:xfrm>
          <a:prstGeom prst="wedgeEllipseCallout">
            <a:avLst>
              <a:gd fmla="val 59672" name="adj1"/>
              <a:gd fmla="val 10718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3"/>
          <p:cNvSpPr/>
          <p:nvPr/>
        </p:nvSpPr>
        <p:spPr>
          <a:xfrm>
            <a:off x="6521150" y="2872425"/>
            <a:ext cx="1797900" cy="639300"/>
          </a:xfrm>
          <a:prstGeom prst="wedgeEllipseCallout">
            <a:avLst>
              <a:gd fmla="val 59672" name="adj1"/>
              <a:gd fmla="val 10718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3"/>
          <p:cNvSpPr txBox="1"/>
          <p:nvPr/>
        </p:nvSpPr>
        <p:spPr>
          <a:xfrm>
            <a:off x="2048525" y="2953575"/>
            <a:ext cx="144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त</a:t>
            </a:r>
            <a:r>
              <a:rPr b="1" lang="en" sz="1900">
                <a:solidFill>
                  <a:srgbClr val="CC0000"/>
                </a:solidFill>
              </a:rPr>
              <a:t>त् किम्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532" name="Google Shape;532;p43"/>
          <p:cNvSpPr txBox="1"/>
          <p:nvPr/>
        </p:nvSpPr>
        <p:spPr>
          <a:xfrm>
            <a:off x="6602775" y="2953575"/>
            <a:ext cx="154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त</a:t>
            </a:r>
            <a:r>
              <a:rPr b="1" lang="en" sz="1900">
                <a:solidFill>
                  <a:srgbClr val="CC0000"/>
                </a:solidFill>
              </a:rPr>
              <a:t>ानि कानि 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533" name="Google Shape;533;p43"/>
          <p:cNvSpPr txBox="1"/>
          <p:nvPr/>
        </p:nvSpPr>
        <p:spPr>
          <a:xfrm>
            <a:off x="82475" y="937525"/>
            <a:ext cx="13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स: दन्तकूर्च: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534" name="Google Shape;534;p43"/>
          <p:cNvSpPr txBox="1"/>
          <p:nvPr/>
        </p:nvSpPr>
        <p:spPr>
          <a:xfrm>
            <a:off x="4642200" y="937525"/>
            <a:ext cx="13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ते</a:t>
            </a:r>
            <a:r>
              <a:rPr b="1" lang="en" sz="1500">
                <a:solidFill>
                  <a:srgbClr val="274E13"/>
                </a:solidFill>
              </a:rPr>
              <a:t> दन्तकूर्च</a:t>
            </a:r>
            <a:r>
              <a:rPr b="1" lang="en" sz="1500">
                <a:solidFill>
                  <a:srgbClr val="274E13"/>
                </a:solidFill>
              </a:rPr>
              <a:t>ा</a:t>
            </a:r>
            <a:r>
              <a:rPr b="1" lang="en" sz="1500">
                <a:solidFill>
                  <a:srgbClr val="274E13"/>
                </a:solidFill>
              </a:rPr>
              <a:t>: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535" name="Google Shape;53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8075" y="90700"/>
            <a:ext cx="1449000" cy="82862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 txBox="1"/>
          <p:nvPr/>
        </p:nvSpPr>
        <p:spPr>
          <a:xfrm>
            <a:off x="6152875" y="1663150"/>
            <a:ext cx="12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त</a:t>
            </a:r>
            <a:r>
              <a:rPr b="1" lang="en" sz="1500">
                <a:solidFill>
                  <a:srgbClr val="274E13"/>
                </a:solidFill>
              </a:rPr>
              <a:t>ा:</a:t>
            </a:r>
            <a:r>
              <a:rPr b="1" lang="en" sz="1500">
                <a:solidFill>
                  <a:srgbClr val="274E13"/>
                </a:solidFill>
              </a:rPr>
              <a:t> </a:t>
            </a:r>
            <a:r>
              <a:rPr b="1" lang="en" sz="1500">
                <a:solidFill>
                  <a:srgbClr val="274E13"/>
                </a:solidFill>
              </a:rPr>
              <a:t>कर्तर्य</a:t>
            </a:r>
            <a:r>
              <a:rPr b="1" lang="en" sz="1500">
                <a:solidFill>
                  <a:srgbClr val="274E13"/>
                </a:solidFill>
              </a:rPr>
              <a:t>: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537" name="Google Shape;53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2824" y="72501"/>
            <a:ext cx="1202925" cy="159065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3"/>
          <p:cNvSpPr txBox="1"/>
          <p:nvPr/>
        </p:nvSpPr>
        <p:spPr>
          <a:xfrm>
            <a:off x="1388075" y="937525"/>
            <a:ext cx="12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सा</a:t>
            </a:r>
            <a:r>
              <a:rPr b="1" lang="en" sz="1500">
                <a:solidFill>
                  <a:srgbClr val="274E13"/>
                </a:solidFill>
              </a:rPr>
              <a:t> कर्तर</a:t>
            </a:r>
            <a:r>
              <a:rPr b="1" lang="en" sz="1500">
                <a:solidFill>
                  <a:srgbClr val="274E13"/>
                </a:solidFill>
              </a:rPr>
              <a:t>ी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539" name="Google Shape;53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75" y="1508658"/>
            <a:ext cx="1449000" cy="72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2200" y="1798213"/>
            <a:ext cx="1198475" cy="59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0675" y="2246450"/>
            <a:ext cx="1078600" cy="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12800" y="2341513"/>
            <a:ext cx="954000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23250" y="2246450"/>
            <a:ext cx="1078600" cy="5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3"/>
          <p:cNvSpPr txBox="1"/>
          <p:nvPr/>
        </p:nvSpPr>
        <p:spPr>
          <a:xfrm>
            <a:off x="133775" y="2156250"/>
            <a:ext cx="13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तत् उपनेत्रम्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545" name="Google Shape;545;p43"/>
          <p:cNvSpPr txBox="1"/>
          <p:nvPr/>
        </p:nvSpPr>
        <p:spPr>
          <a:xfrm>
            <a:off x="4642200" y="2785750"/>
            <a:ext cx="158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त</a:t>
            </a:r>
            <a:r>
              <a:rPr b="1" lang="en" sz="1500">
                <a:solidFill>
                  <a:srgbClr val="274E13"/>
                </a:solidFill>
              </a:rPr>
              <a:t>ानि</a:t>
            </a:r>
            <a:r>
              <a:rPr b="1" lang="en" sz="1500">
                <a:solidFill>
                  <a:srgbClr val="274E13"/>
                </a:solidFill>
              </a:rPr>
              <a:t> उपनेत्र</a:t>
            </a:r>
            <a:r>
              <a:rPr b="1" lang="en" sz="1500">
                <a:solidFill>
                  <a:srgbClr val="274E13"/>
                </a:solidFill>
              </a:rPr>
              <a:t>ानि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Google Shape;550;p4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51" name="Google Shape;5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00" y="721347"/>
            <a:ext cx="1120100" cy="11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4"/>
          <p:cNvSpPr txBox="1"/>
          <p:nvPr/>
        </p:nvSpPr>
        <p:spPr>
          <a:xfrm>
            <a:off x="1150025" y="0"/>
            <a:ext cx="133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एतत् किम्?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553" name="Google Shape;553;p44"/>
          <p:cNvSpPr txBox="1"/>
          <p:nvPr/>
        </p:nvSpPr>
        <p:spPr>
          <a:xfrm>
            <a:off x="5978950" y="0"/>
            <a:ext cx="164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एतानि कानि?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554" name="Google Shape;5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99575" y="721350"/>
            <a:ext cx="1198474" cy="11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9700" y="3612826"/>
            <a:ext cx="1120100" cy="11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9700" y="2167101"/>
            <a:ext cx="1120100" cy="11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763" y="2167085"/>
            <a:ext cx="1120100" cy="11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575" y="3682797"/>
            <a:ext cx="1120100" cy="11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925" y="703725"/>
            <a:ext cx="1479050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7975" y="721350"/>
            <a:ext cx="1198475" cy="8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4"/>
          <p:cNvSpPr txBox="1"/>
          <p:nvPr/>
        </p:nvSpPr>
        <p:spPr>
          <a:xfrm>
            <a:off x="1786879" y="1620200"/>
            <a:ext cx="194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एतत् </a:t>
            </a:r>
            <a:r>
              <a:rPr b="1" lang="en" sz="1500">
                <a:solidFill>
                  <a:srgbClr val="274E13"/>
                </a:solidFill>
              </a:rPr>
              <a:t>कदलीफलम्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562" name="Google Shape;562;p44"/>
          <p:cNvSpPr txBox="1"/>
          <p:nvPr/>
        </p:nvSpPr>
        <p:spPr>
          <a:xfrm>
            <a:off x="6287975" y="1684025"/>
            <a:ext cx="194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एतानी </a:t>
            </a:r>
            <a:r>
              <a:rPr b="1" lang="en" sz="1500">
                <a:solidFill>
                  <a:srgbClr val="274E13"/>
                </a:solidFill>
              </a:rPr>
              <a:t>कदलीफलानि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563" name="Google Shape;56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6450" y="2113263"/>
            <a:ext cx="1216525" cy="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3025" y="2265694"/>
            <a:ext cx="613050" cy="4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6500" y="2265694"/>
            <a:ext cx="613050" cy="4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3475" y="2216693"/>
            <a:ext cx="761901" cy="57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75375" y="2163350"/>
            <a:ext cx="685987" cy="6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86875" y="3630475"/>
            <a:ext cx="972366" cy="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1500" y="3682795"/>
            <a:ext cx="590688" cy="5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76225" y="3630470"/>
            <a:ext cx="590688" cy="5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8225" y="3630470"/>
            <a:ext cx="590688" cy="5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79975" y="3630470"/>
            <a:ext cx="590688" cy="5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70675" y="3725320"/>
            <a:ext cx="590688" cy="57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4"/>
          <p:cNvSpPr txBox="1"/>
          <p:nvPr/>
        </p:nvSpPr>
        <p:spPr>
          <a:xfrm>
            <a:off x="1689604" y="3059825"/>
            <a:ext cx="194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स: करदीप: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575" name="Google Shape;575;p44"/>
          <p:cNvSpPr txBox="1"/>
          <p:nvPr/>
        </p:nvSpPr>
        <p:spPr>
          <a:xfrm>
            <a:off x="6287979" y="2791700"/>
            <a:ext cx="194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ते</a:t>
            </a:r>
            <a:r>
              <a:rPr b="1" lang="en" sz="1500">
                <a:solidFill>
                  <a:srgbClr val="274E13"/>
                </a:solidFill>
              </a:rPr>
              <a:t> करदीप</a:t>
            </a:r>
            <a:r>
              <a:rPr b="1" lang="en" sz="1500">
                <a:solidFill>
                  <a:srgbClr val="274E13"/>
                </a:solidFill>
              </a:rPr>
              <a:t>ा</a:t>
            </a:r>
            <a:r>
              <a:rPr b="1" lang="en" sz="1500">
                <a:solidFill>
                  <a:srgbClr val="274E13"/>
                </a:solidFill>
              </a:rPr>
              <a:t>: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576" name="Google Shape;576;p44"/>
          <p:cNvSpPr txBox="1"/>
          <p:nvPr/>
        </p:nvSpPr>
        <p:spPr>
          <a:xfrm>
            <a:off x="3000550" y="3965113"/>
            <a:ext cx="119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स</a:t>
            </a:r>
            <a:r>
              <a:rPr b="1" lang="en" sz="1500">
                <a:solidFill>
                  <a:srgbClr val="274E13"/>
                </a:solidFill>
              </a:rPr>
              <a:t>ा छुरिका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577" name="Google Shape;577;p44"/>
          <p:cNvSpPr txBox="1"/>
          <p:nvPr/>
        </p:nvSpPr>
        <p:spPr>
          <a:xfrm>
            <a:off x="6834325" y="4300325"/>
            <a:ext cx="133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ता:</a:t>
            </a:r>
            <a:r>
              <a:rPr b="1" lang="en" sz="1500">
                <a:solidFill>
                  <a:srgbClr val="274E13"/>
                </a:solidFill>
              </a:rPr>
              <a:t> छुरिका: |</a:t>
            </a:r>
            <a:endParaRPr b="1" sz="1500">
              <a:solidFill>
                <a:srgbClr val="274E1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5"/>
          <p:cNvSpPr txBox="1"/>
          <p:nvPr/>
        </p:nvSpPr>
        <p:spPr>
          <a:xfrm>
            <a:off x="510475" y="651400"/>
            <a:ext cx="713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hlink"/>
                </a:solidFill>
                <a:hlinkClick r:id="rId3"/>
              </a:rPr>
              <a:t>2</a:t>
            </a:r>
            <a:r>
              <a:rPr b="1" lang="en" sz="1900">
                <a:solidFill>
                  <a:srgbClr val="38761D"/>
                </a:solidFill>
              </a:rPr>
              <a:t> మరియు </a:t>
            </a:r>
            <a:r>
              <a:rPr b="1" lang="en" sz="1900" u="sng">
                <a:solidFill>
                  <a:schemeClr val="hlink"/>
                </a:solidFill>
                <a:hlinkClick r:id="rId4"/>
              </a:rPr>
              <a:t>3</a:t>
            </a:r>
            <a:r>
              <a:rPr b="1" lang="en" sz="1900">
                <a:solidFill>
                  <a:srgbClr val="38761D"/>
                </a:solidFill>
              </a:rPr>
              <a:t> వ అద్యాయాన్ని ఇంకొకసారి చదవండి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583" name="Google Shape;583;p45"/>
          <p:cNvSpPr txBox="1"/>
          <p:nvPr/>
        </p:nvSpPr>
        <p:spPr>
          <a:xfrm>
            <a:off x="602950" y="1443000"/>
            <a:ext cx="713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hlink"/>
                </a:solidFill>
                <a:hlinkClick r:id="rId5"/>
              </a:rPr>
              <a:t>Visit git exercise</a:t>
            </a:r>
            <a:endParaRPr b="1" sz="19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6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7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3C47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594" name="Google Shape;594;p47"/>
          <p:cNvSpPr txBox="1"/>
          <p:nvPr/>
        </p:nvSpPr>
        <p:spPr>
          <a:xfrm>
            <a:off x="35250" y="4541275"/>
            <a:ext cx="907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</a:t>
            </a:r>
            <a:endParaRPr sz="1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Content Source: Abhyasapustakam, SamskritaBharati</a:t>
            </a:r>
            <a:endParaRPr sz="1600">
              <a:solidFill>
                <a:srgbClr val="6AA84F"/>
              </a:solidFill>
            </a:endParaRPr>
          </a:p>
        </p:txBody>
      </p:sp>
      <p:sp>
        <p:nvSpPr>
          <p:cNvPr id="595" name="Google Shape;595;p47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1669000" y="1070875"/>
            <a:ext cx="5822654" cy="27964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बहुवचनम्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1603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450" y="2571762"/>
            <a:ext cx="3497550" cy="24646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2716025" y="847263"/>
            <a:ext cx="156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फलम् </a:t>
            </a:r>
            <a:r>
              <a:rPr b="1" lang="en" sz="4500">
                <a:solidFill>
                  <a:srgbClr val="38761D"/>
                </a:solidFill>
              </a:rPr>
              <a:t> </a:t>
            </a:r>
            <a:endParaRPr b="1" sz="4500">
              <a:solidFill>
                <a:srgbClr val="38761D"/>
              </a:solidFill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670050" y="3472538"/>
            <a:ext cx="1976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फल</a:t>
            </a:r>
            <a:r>
              <a:rPr b="1" lang="en" sz="4500">
                <a:solidFill>
                  <a:srgbClr val="38761D"/>
                </a:solidFill>
              </a:rPr>
              <a:t>ानि</a:t>
            </a:r>
            <a:r>
              <a:rPr b="1" lang="en" sz="4500">
                <a:solidFill>
                  <a:srgbClr val="38761D"/>
                </a:solidFill>
              </a:rPr>
              <a:t>  </a:t>
            </a:r>
            <a:endParaRPr b="1" sz="45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09550" cy="21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575" y="2486650"/>
            <a:ext cx="1267301" cy="12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688" y="2486650"/>
            <a:ext cx="1267301" cy="12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700" y="3753950"/>
            <a:ext cx="1267301" cy="12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575" y="3753950"/>
            <a:ext cx="1267301" cy="12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2466325" y="616175"/>
            <a:ext cx="2258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कन्दुक</a:t>
            </a:r>
            <a:r>
              <a:rPr b="1" lang="en" sz="4500">
                <a:solidFill>
                  <a:srgbClr val="38761D"/>
                </a:solidFill>
              </a:rPr>
              <a:t>म्  </a:t>
            </a:r>
            <a:endParaRPr b="1" sz="4500">
              <a:solidFill>
                <a:srgbClr val="38761D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743950" y="3315350"/>
            <a:ext cx="2575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कन्दुक</a:t>
            </a:r>
            <a:r>
              <a:rPr b="1" lang="en" sz="4500">
                <a:solidFill>
                  <a:srgbClr val="38761D"/>
                </a:solidFill>
              </a:rPr>
              <a:t>ानि</a:t>
            </a:r>
            <a:r>
              <a:rPr b="1" lang="en" sz="4500">
                <a:solidFill>
                  <a:srgbClr val="38761D"/>
                </a:solidFill>
              </a:rPr>
              <a:t>  </a:t>
            </a:r>
            <a:endParaRPr b="1" sz="45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6250" cy="1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550" y="3016111"/>
            <a:ext cx="1384200" cy="84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750" y="2958482"/>
            <a:ext cx="1468374" cy="7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1552" y="3866099"/>
            <a:ext cx="1384200" cy="102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750" y="3618750"/>
            <a:ext cx="1468374" cy="10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4144200" y="525475"/>
            <a:ext cx="280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कार्-यानम्</a:t>
            </a:r>
            <a:r>
              <a:rPr b="1" lang="en" sz="4500">
                <a:solidFill>
                  <a:srgbClr val="38761D"/>
                </a:solidFill>
              </a:rPr>
              <a:t>  </a:t>
            </a:r>
            <a:endParaRPr b="1" sz="4500">
              <a:solidFill>
                <a:srgbClr val="38761D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2828450" y="3499500"/>
            <a:ext cx="3245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कार्-यान</a:t>
            </a:r>
            <a:r>
              <a:rPr b="1" lang="en" sz="4500">
                <a:solidFill>
                  <a:srgbClr val="38761D"/>
                </a:solidFill>
              </a:rPr>
              <a:t>ानि</a:t>
            </a:r>
            <a:r>
              <a:rPr b="1" lang="en" sz="4500">
                <a:solidFill>
                  <a:srgbClr val="38761D"/>
                </a:solidFill>
              </a:rPr>
              <a:t>  </a:t>
            </a:r>
            <a:endParaRPr b="1" sz="4500">
              <a:solidFill>
                <a:srgbClr val="38761D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2801" y="2381951"/>
            <a:ext cx="858050" cy="6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Google Shape;108;p2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806272" y="3669588"/>
            <a:ext cx="1337725" cy="14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314225" y="3631662"/>
            <a:ext cx="1257784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1934375" y="2872425"/>
            <a:ext cx="1797900" cy="639300"/>
          </a:xfrm>
          <a:prstGeom prst="wedgeEllipseCallout">
            <a:avLst>
              <a:gd fmla="val 59672" name="adj1"/>
              <a:gd fmla="val 10718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6775150" y="2791275"/>
            <a:ext cx="1797900" cy="639300"/>
          </a:xfrm>
          <a:prstGeom prst="wedgeEllipseCallout">
            <a:avLst>
              <a:gd fmla="val 39846" name="adj1"/>
              <a:gd fmla="val 12300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7069900" y="2872425"/>
            <a:ext cx="120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तत् किम्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2048525" y="2953575"/>
            <a:ext cx="144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ता</a:t>
            </a:r>
            <a:r>
              <a:rPr b="1" lang="en" sz="1900">
                <a:solidFill>
                  <a:srgbClr val="CC0000"/>
                </a:solidFill>
              </a:rPr>
              <a:t>नि कानि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0"/>
            <a:ext cx="1851000" cy="17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718950" cy="23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52625" y="2389050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तानि पुष्पानि</a:t>
            </a:r>
            <a:r>
              <a:rPr b="1" lang="en" sz="1900">
                <a:solidFill>
                  <a:srgbClr val="38761D"/>
                </a:solidFill>
              </a:rPr>
              <a:t> |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669375" y="1912050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त</a:t>
            </a:r>
            <a:r>
              <a:rPr b="1" lang="en" sz="1900">
                <a:solidFill>
                  <a:srgbClr val="38761D"/>
                </a:solidFill>
              </a:rPr>
              <a:t>त्</a:t>
            </a:r>
            <a:r>
              <a:rPr b="1" lang="en" sz="1900">
                <a:solidFill>
                  <a:srgbClr val="38761D"/>
                </a:solidFill>
              </a:rPr>
              <a:t> पुष्प</a:t>
            </a:r>
            <a:r>
              <a:rPr b="1" lang="en" sz="1900">
                <a:solidFill>
                  <a:srgbClr val="38761D"/>
                </a:solidFill>
              </a:rPr>
              <a:t>म्</a:t>
            </a:r>
            <a:r>
              <a:rPr b="1" lang="en" sz="1900">
                <a:solidFill>
                  <a:srgbClr val="38761D"/>
                </a:solidFill>
              </a:rPr>
              <a:t> |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652900" y="3984875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कानि </a:t>
            </a:r>
            <a:r>
              <a:rPr b="1" lang="en" sz="1900">
                <a:solidFill>
                  <a:srgbClr val="CC0000"/>
                </a:solidFill>
              </a:rPr>
              <a:t>पुष्पानि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870175" y="3984875"/>
            <a:ext cx="199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किम् पुष्पम्</a:t>
            </a:r>
            <a:r>
              <a:rPr b="1" lang="en" sz="1900">
                <a:solidFill>
                  <a:srgbClr val="CC0000"/>
                </a:solidFill>
              </a:rPr>
              <a:t>?</a:t>
            </a:r>
            <a:endParaRPr b="1" sz="19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Google Shape;125;p2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{84E0E532-0836-4D84-BFE5-7B62D8EF2643}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14225" y="3631662"/>
            <a:ext cx="125778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886225" y="3631662"/>
            <a:ext cx="125778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13716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/>
          <p:nvPr/>
        </p:nvSpPr>
        <p:spPr>
          <a:xfrm>
            <a:off x="6775150" y="2791275"/>
            <a:ext cx="1797900" cy="639300"/>
          </a:xfrm>
          <a:prstGeom prst="wedgeEllipseCallout">
            <a:avLst>
              <a:gd fmla="val 39846" name="adj1"/>
              <a:gd fmla="val 12300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7069900" y="2872425"/>
            <a:ext cx="120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तत् किम्?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934375" y="2872425"/>
            <a:ext cx="1797900" cy="639300"/>
          </a:xfrm>
          <a:prstGeom prst="wedgeEllipseCallout">
            <a:avLst>
              <a:gd fmla="val 59672" name="adj1"/>
              <a:gd fmla="val 10718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2048525" y="2953575"/>
            <a:ext cx="144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तानि कानि?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2200" cy="8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>
            <a:off x="4864352" y="3992400"/>
            <a:ext cx="1797901" cy="7903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तत्...</a:t>
            </a:r>
          </a:p>
        </p:txBody>
      </p:sp>
      <p:sp>
        <p:nvSpPr>
          <p:cNvPr id="135" name="Google Shape;135;p21"/>
          <p:cNvSpPr/>
          <p:nvPr/>
        </p:nvSpPr>
        <p:spPr>
          <a:xfrm>
            <a:off x="602327" y="3955213"/>
            <a:ext cx="2304913" cy="864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तानि...</a:t>
            </a:r>
          </a:p>
        </p:txBody>
      </p:sp>
      <p:sp>
        <p:nvSpPr>
          <p:cNvPr id="136" name="Google Shape;136;p21"/>
          <p:cNvSpPr txBox="1"/>
          <p:nvPr/>
        </p:nvSpPr>
        <p:spPr>
          <a:xfrm>
            <a:off x="4685200" y="791225"/>
            <a:ext cx="99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विमानम्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43650" y="1033525"/>
            <a:ext cx="106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विमान</a:t>
            </a:r>
            <a:r>
              <a:rPr b="1" lang="en" sz="1500">
                <a:solidFill>
                  <a:srgbClr val="274E13"/>
                </a:solidFill>
              </a:rPr>
              <a:t>ानि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3446" y="1"/>
            <a:ext cx="758375" cy="143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6073450" y="1562825"/>
            <a:ext cx="112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पादत्राण</a:t>
            </a:r>
            <a:r>
              <a:rPr b="1" lang="en" sz="1500">
                <a:solidFill>
                  <a:srgbClr val="274E13"/>
                </a:solidFill>
              </a:rPr>
              <a:t>म्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1316288" y="1257775"/>
            <a:ext cx="125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पादत्राण</a:t>
            </a:r>
            <a:r>
              <a:rPr b="1" lang="en" sz="1500">
                <a:solidFill>
                  <a:srgbClr val="274E13"/>
                </a:solidFill>
              </a:rPr>
              <a:t>ानि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6350" y="0"/>
            <a:ext cx="1257774" cy="125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1451" y="1583950"/>
            <a:ext cx="1126200" cy="120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05163" y="84898"/>
            <a:ext cx="1449000" cy="94863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4710784" y="2872425"/>
            <a:ext cx="85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छत्र</a:t>
            </a:r>
            <a:r>
              <a:rPr b="1" lang="en" sz="1500">
                <a:solidFill>
                  <a:srgbClr val="274E13"/>
                </a:solidFill>
              </a:rPr>
              <a:t>म् |</a:t>
            </a:r>
            <a:endParaRPr b="1" sz="1500">
              <a:solidFill>
                <a:srgbClr val="274E13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3204122" y="1297800"/>
            <a:ext cx="85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</a:rPr>
              <a:t>छत्र</a:t>
            </a:r>
            <a:r>
              <a:rPr b="1" lang="en" sz="1500">
                <a:solidFill>
                  <a:srgbClr val="274E13"/>
                </a:solidFill>
              </a:rPr>
              <a:t>ानि</a:t>
            </a:r>
            <a:r>
              <a:rPr b="1" lang="en" sz="1500">
                <a:solidFill>
                  <a:srgbClr val="274E13"/>
                </a:solidFill>
              </a:rPr>
              <a:t> |</a:t>
            </a:r>
            <a:endParaRPr b="1" sz="1500">
              <a:solidFill>
                <a:srgbClr val="274E1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